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3"/>
  </p:sldMasterIdLst>
  <p:notesMasterIdLst>
    <p:notesMasterId r:id="rId38"/>
  </p:notesMasterIdLst>
  <p:sldIdLst>
    <p:sldId id="256" r:id="rId4"/>
    <p:sldId id="326" r:id="rId5"/>
    <p:sldId id="314" r:id="rId6"/>
    <p:sldId id="393" r:id="rId7"/>
    <p:sldId id="315" r:id="rId8"/>
    <p:sldId id="323" r:id="rId9"/>
    <p:sldId id="324" r:id="rId10"/>
    <p:sldId id="316" r:id="rId11"/>
    <p:sldId id="306" r:id="rId12"/>
    <p:sldId id="286" r:id="rId13"/>
    <p:sldId id="302" r:id="rId14"/>
    <p:sldId id="290" r:id="rId15"/>
    <p:sldId id="289" r:id="rId16"/>
    <p:sldId id="395" r:id="rId17"/>
    <p:sldId id="284" r:id="rId18"/>
    <p:sldId id="309" r:id="rId19"/>
    <p:sldId id="287" r:id="rId20"/>
    <p:sldId id="317" r:id="rId21"/>
    <p:sldId id="320" r:id="rId22"/>
    <p:sldId id="305" r:id="rId23"/>
    <p:sldId id="285" r:id="rId24"/>
    <p:sldId id="394" r:id="rId25"/>
    <p:sldId id="338" r:id="rId26"/>
    <p:sldId id="341" r:id="rId27"/>
    <p:sldId id="340" r:id="rId28"/>
    <p:sldId id="344" r:id="rId29"/>
    <p:sldId id="343" r:id="rId30"/>
    <p:sldId id="342" r:id="rId31"/>
    <p:sldId id="337" r:id="rId32"/>
    <p:sldId id="331" r:id="rId33"/>
    <p:sldId id="330" r:id="rId34"/>
    <p:sldId id="329" r:id="rId35"/>
    <p:sldId id="328" r:id="rId36"/>
    <p:sldId id="327" r:id="rId37"/>
  </p:sldIdLst>
  <p:sldSz cx="12192000" cy="6858000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IBM Plex Sans" panose="020B0503050203000203" pitchFamily="34" charset="0"/>
      <p:regular r:id="rId43"/>
      <p:bold r:id="rId44"/>
      <p:italic r:id="rId45"/>
      <p:boldItalic r:id="rId46"/>
    </p:embeddedFont>
    <p:embeddedFont>
      <p:font typeface="IBM Plex Sans Text" panose="020B0604020202020204" charset="0"/>
      <p:regular r:id="rId47"/>
      <p:italic r:id="rId48"/>
    </p:embeddedFont>
    <p:embeddedFont>
      <p:font typeface="Verdana" panose="020B0604030504040204" pitchFamily="34" charset="0"/>
      <p:regular r:id="rId49"/>
      <p:bold r:id="rId50"/>
      <p:italic r:id="rId51"/>
      <p:boldItalic r:id="rId52"/>
    </p:embeddedFont>
  </p:embeddedFontLst>
  <p:defaultTextStyle>
    <a:defPPr>
      <a:defRPr lang="nl-NL"/>
    </a:defPPr>
    <a:lvl1pPr marL="0" algn="l" defTabSz="68575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78" algn="l" defTabSz="68575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56" algn="l" defTabSz="68575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34" algn="l" defTabSz="68575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12" algn="l" defTabSz="68575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390" algn="l" defTabSz="68575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268" algn="l" defTabSz="68575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146" algn="l" defTabSz="68575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025" algn="l" defTabSz="68575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48C5EDD-048C-A63E-0A3D-BA5E59E8099F}" name="Ruth Davies" initials="RD" userId="1a2c8ceaf5219902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61A4"/>
    <a:srgbClr val="264C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12ECF8-6700-4460-85F2-17ADC204D187}" v="89" dt="2023-10-17T09:22:37.456"/>
    <p1510:client id="{1B60820F-0740-4A47-BDCB-E83FF3EE97CC}" v="27" dt="2023-10-17T09:34:14.071"/>
    <p1510:client id="{5B71A08C-9B4F-F541-DE7A-4115CE67405C}" v="583" dt="2023-10-16T15:09:49.925"/>
    <p1510:client id="{880ABF03-375A-494C-B972-62DC0E1268EC}" v="43" dt="2023-10-16T14:36:43.500"/>
    <p1510:client id="{8AAD3BBC-06A3-477D-B5F0-74BDBE3DEF90}" v="14" dt="2023-10-17T09:27:04.511"/>
    <p1510:client id="{ED56027F-4EBA-4385-9844-F277D2A215B8}" v="220" dt="2023-10-17T09:14:45.205"/>
    <p1510:client id="{F3524BB6-BEDD-4425-BF3C-1D0D6F9E458B}" v="191" dt="2023-10-17T13:49:07.6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73"/>
    <p:restoredTop sz="61769" autoAdjust="0"/>
  </p:normalViewPr>
  <p:slideViewPr>
    <p:cSldViewPr>
      <p:cViewPr varScale="1">
        <p:scale>
          <a:sx n="76" d="100"/>
          <a:sy n="76" d="100"/>
        </p:scale>
        <p:origin x="22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.fntdata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font" Target="fonts/font13.fntdata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59" Type="http://schemas.microsoft.com/office/2018/10/relationships/authors" Target="authors.xml"/><Relationship Id="rId20" Type="http://schemas.openxmlformats.org/officeDocument/2006/relationships/slide" Target="slides/slide17.xml"/><Relationship Id="rId41" Type="http://schemas.openxmlformats.org/officeDocument/2006/relationships/font" Target="fonts/font3.fntdata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11.fntdata"/><Relationship Id="rId57" Type="http://schemas.microsoft.com/office/2016/11/relationships/changesInfo" Target="changesInfos/changesInfo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font" Target="fonts/font6.fntdata"/><Relationship Id="rId52" Type="http://schemas.openxmlformats.org/officeDocument/2006/relationships/font" Target="fonts/font1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psuge, Naomi" userId="S::nchepsuge@snv.org::ff3a2b79-6906-4086-a143-7cbd12f1a93e" providerId="AD" clId="Web-{0E12ECF8-6700-4460-85F2-17ADC204D187}"/>
    <pc:docChg chg="addSld modSld">
      <pc:chgData name="Chepsuge, Naomi" userId="S::nchepsuge@snv.org::ff3a2b79-6906-4086-a143-7cbd12f1a93e" providerId="AD" clId="Web-{0E12ECF8-6700-4460-85F2-17ADC204D187}" dt="2023-10-17T09:21:57.237" v="67" actId="1076"/>
      <pc:docMkLst>
        <pc:docMk/>
      </pc:docMkLst>
      <pc:sldChg chg="modSp">
        <pc:chgData name="Chepsuge, Naomi" userId="S::nchepsuge@snv.org::ff3a2b79-6906-4086-a143-7cbd12f1a93e" providerId="AD" clId="Web-{0E12ECF8-6700-4460-85F2-17ADC204D187}" dt="2023-10-17T09:18:45.982" v="41" actId="20577"/>
        <pc:sldMkLst>
          <pc:docMk/>
          <pc:sldMk cId="2520959597" sldId="326"/>
        </pc:sldMkLst>
        <pc:spChg chg="mod">
          <ac:chgData name="Chepsuge, Naomi" userId="S::nchepsuge@snv.org::ff3a2b79-6906-4086-a143-7cbd12f1a93e" providerId="AD" clId="Web-{0E12ECF8-6700-4460-85F2-17ADC204D187}" dt="2023-10-17T09:18:45.982" v="41" actId="20577"/>
          <ac:spMkLst>
            <pc:docMk/>
            <pc:sldMk cId="2520959597" sldId="326"/>
            <ac:spMk id="3" creationId="{042A01DC-DA9F-38FA-B9A2-B585A5D0CF63}"/>
          </ac:spMkLst>
        </pc:spChg>
      </pc:sldChg>
      <pc:sldChg chg="add">
        <pc:chgData name="Chepsuge, Naomi" userId="S::nchepsuge@snv.org::ff3a2b79-6906-4086-a143-7cbd12f1a93e" providerId="AD" clId="Web-{0E12ECF8-6700-4460-85F2-17ADC204D187}" dt="2023-10-17T09:16:34.494" v="0"/>
        <pc:sldMkLst>
          <pc:docMk/>
          <pc:sldMk cId="2954723029" sldId="327"/>
        </pc:sldMkLst>
      </pc:sldChg>
      <pc:sldChg chg="add">
        <pc:chgData name="Chepsuge, Naomi" userId="S::nchepsuge@snv.org::ff3a2b79-6906-4086-a143-7cbd12f1a93e" providerId="AD" clId="Web-{0E12ECF8-6700-4460-85F2-17ADC204D187}" dt="2023-10-17T09:16:35.072" v="1"/>
        <pc:sldMkLst>
          <pc:docMk/>
          <pc:sldMk cId="3639269046" sldId="328"/>
        </pc:sldMkLst>
      </pc:sldChg>
      <pc:sldChg chg="add">
        <pc:chgData name="Chepsuge, Naomi" userId="S::nchepsuge@snv.org::ff3a2b79-6906-4086-a143-7cbd12f1a93e" providerId="AD" clId="Web-{0E12ECF8-6700-4460-85F2-17ADC204D187}" dt="2023-10-17T09:16:35.213" v="2"/>
        <pc:sldMkLst>
          <pc:docMk/>
          <pc:sldMk cId="235924686" sldId="329"/>
        </pc:sldMkLst>
      </pc:sldChg>
      <pc:sldChg chg="add">
        <pc:chgData name="Chepsuge, Naomi" userId="S::nchepsuge@snv.org::ff3a2b79-6906-4086-a143-7cbd12f1a93e" providerId="AD" clId="Web-{0E12ECF8-6700-4460-85F2-17ADC204D187}" dt="2023-10-17T09:16:36.056" v="3"/>
        <pc:sldMkLst>
          <pc:docMk/>
          <pc:sldMk cId="3727242515" sldId="330"/>
        </pc:sldMkLst>
      </pc:sldChg>
      <pc:sldChg chg="add">
        <pc:chgData name="Chepsuge, Naomi" userId="S::nchepsuge@snv.org::ff3a2b79-6906-4086-a143-7cbd12f1a93e" providerId="AD" clId="Web-{0E12ECF8-6700-4460-85F2-17ADC204D187}" dt="2023-10-17T09:16:36.728" v="4"/>
        <pc:sldMkLst>
          <pc:docMk/>
          <pc:sldMk cId="2999591168" sldId="331"/>
        </pc:sldMkLst>
      </pc:sldChg>
      <pc:sldChg chg="add">
        <pc:chgData name="Chepsuge, Naomi" userId="S::nchepsuge@snv.org::ff3a2b79-6906-4086-a143-7cbd12f1a93e" providerId="AD" clId="Web-{0E12ECF8-6700-4460-85F2-17ADC204D187}" dt="2023-10-17T09:16:36.806" v="5"/>
        <pc:sldMkLst>
          <pc:docMk/>
          <pc:sldMk cId="1763459625" sldId="332"/>
        </pc:sldMkLst>
      </pc:sldChg>
      <pc:sldChg chg="add">
        <pc:chgData name="Chepsuge, Naomi" userId="S::nchepsuge@snv.org::ff3a2b79-6906-4086-a143-7cbd12f1a93e" providerId="AD" clId="Web-{0E12ECF8-6700-4460-85F2-17ADC204D187}" dt="2023-10-17T09:16:36.916" v="6"/>
        <pc:sldMkLst>
          <pc:docMk/>
          <pc:sldMk cId="76160611" sldId="333"/>
        </pc:sldMkLst>
      </pc:sldChg>
      <pc:sldChg chg="add">
        <pc:chgData name="Chepsuge, Naomi" userId="S::nchepsuge@snv.org::ff3a2b79-6906-4086-a143-7cbd12f1a93e" providerId="AD" clId="Web-{0E12ECF8-6700-4460-85F2-17ADC204D187}" dt="2023-10-17T09:16:37.009" v="7"/>
        <pc:sldMkLst>
          <pc:docMk/>
          <pc:sldMk cId="3006100199" sldId="334"/>
        </pc:sldMkLst>
      </pc:sldChg>
      <pc:sldChg chg="add">
        <pc:chgData name="Chepsuge, Naomi" userId="S::nchepsuge@snv.org::ff3a2b79-6906-4086-a143-7cbd12f1a93e" providerId="AD" clId="Web-{0E12ECF8-6700-4460-85F2-17ADC204D187}" dt="2023-10-17T09:16:37.103" v="8"/>
        <pc:sldMkLst>
          <pc:docMk/>
          <pc:sldMk cId="3763440962" sldId="335"/>
        </pc:sldMkLst>
      </pc:sldChg>
      <pc:sldChg chg="add">
        <pc:chgData name="Chepsuge, Naomi" userId="S::nchepsuge@snv.org::ff3a2b79-6906-4086-a143-7cbd12f1a93e" providerId="AD" clId="Web-{0E12ECF8-6700-4460-85F2-17ADC204D187}" dt="2023-10-17T09:16:37.213" v="9"/>
        <pc:sldMkLst>
          <pc:docMk/>
          <pc:sldMk cId="3978968050" sldId="336"/>
        </pc:sldMkLst>
      </pc:sldChg>
      <pc:sldChg chg="add">
        <pc:chgData name="Chepsuge, Naomi" userId="S::nchepsuge@snv.org::ff3a2b79-6906-4086-a143-7cbd12f1a93e" providerId="AD" clId="Web-{0E12ECF8-6700-4460-85F2-17ADC204D187}" dt="2023-10-17T09:16:37.306" v="10"/>
        <pc:sldMkLst>
          <pc:docMk/>
          <pc:sldMk cId="1962935978" sldId="337"/>
        </pc:sldMkLst>
      </pc:sldChg>
      <pc:sldChg chg="modSp add">
        <pc:chgData name="Chepsuge, Naomi" userId="S::nchepsuge@snv.org::ff3a2b79-6906-4086-a143-7cbd12f1a93e" providerId="AD" clId="Web-{0E12ECF8-6700-4460-85F2-17ADC204D187}" dt="2023-10-17T09:21:57.237" v="67" actId="1076"/>
        <pc:sldMkLst>
          <pc:docMk/>
          <pc:sldMk cId="3964183692" sldId="338"/>
        </pc:sldMkLst>
        <pc:spChg chg="mod">
          <ac:chgData name="Chepsuge, Naomi" userId="S::nchepsuge@snv.org::ff3a2b79-6906-4086-a143-7cbd12f1a93e" providerId="AD" clId="Web-{0E12ECF8-6700-4460-85F2-17ADC204D187}" dt="2023-10-17T09:21:57.237" v="67" actId="1076"/>
          <ac:spMkLst>
            <pc:docMk/>
            <pc:sldMk cId="3964183692" sldId="338"/>
            <ac:spMk id="2" creationId="{D0654A1D-63F5-E6B0-4BE8-DCC018670DB2}"/>
          </ac:spMkLst>
        </pc:spChg>
        <pc:spChg chg="mod">
          <ac:chgData name="Chepsuge, Naomi" userId="S::nchepsuge@snv.org::ff3a2b79-6906-4086-a143-7cbd12f1a93e" providerId="AD" clId="Web-{0E12ECF8-6700-4460-85F2-17ADC204D187}" dt="2023-10-17T09:21:32.580" v="66" actId="1076"/>
          <ac:spMkLst>
            <pc:docMk/>
            <pc:sldMk cId="3964183692" sldId="338"/>
            <ac:spMk id="7" creationId="{A97B3E5C-C0B2-86FA-87F2-9E66A8DD19D9}"/>
          </ac:spMkLst>
        </pc:spChg>
      </pc:sldChg>
      <pc:sldChg chg="add">
        <pc:chgData name="Chepsuge, Naomi" userId="S::nchepsuge@snv.org::ff3a2b79-6906-4086-a143-7cbd12f1a93e" providerId="AD" clId="Web-{0E12ECF8-6700-4460-85F2-17ADC204D187}" dt="2023-10-17T09:16:37.650" v="12"/>
        <pc:sldMkLst>
          <pc:docMk/>
          <pc:sldMk cId="3839841456" sldId="339"/>
        </pc:sldMkLst>
      </pc:sldChg>
    </pc:docChg>
  </pc:docChgLst>
  <pc:docChgLst>
    <pc:chgData name="Chepsuge, Naomi" userId="S::nchepsuge@snv.org::ff3a2b79-6906-4086-a143-7cbd12f1a93e" providerId="AD" clId="Web-{8AAD3BBC-06A3-477D-B5F0-74BDBE3DEF90}"/>
    <pc:docChg chg="modSld">
      <pc:chgData name="Chepsuge, Naomi" userId="S::nchepsuge@snv.org::ff3a2b79-6906-4086-a143-7cbd12f1a93e" providerId="AD" clId="Web-{8AAD3BBC-06A3-477D-B5F0-74BDBE3DEF90}" dt="2023-10-17T09:27:04.511" v="13"/>
      <pc:docMkLst>
        <pc:docMk/>
      </pc:docMkLst>
      <pc:sldChg chg="modSp">
        <pc:chgData name="Chepsuge, Naomi" userId="S::nchepsuge@snv.org::ff3a2b79-6906-4086-a143-7cbd12f1a93e" providerId="AD" clId="Web-{8AAD3BBC-06A3-477D-B5F0-74BDBE3DEF90}" dt="2023-10-17T09:27:04.511" v="13"/>
        <pc:sldMkLst>
          <pc:docMk/>
          <pc:sldMk cId="2196006684" sldId="323"/>
        </pc:sldMkLst>
        <pc:spChg chg="mod">
          <ac:chgData name="Chepsuge, Naomi" userId="S::nchepsuge@snv.org::ff3a2b79-6906-4086-a143-7cbd12f1a93e" providerId="AD" clId="Web-{8AAD3BBC-06A3-477D-B5F0-74BDBE3DEF90}" dt="2023-10-17T09:27:04.511" v="13"/>
          <ac:spMkLst>
            <pc:docMk/>
            <pc:sldMk cId="2196006684" sldId="323"/>
            <ac:spMk id="3" creationId="{35333476-71CF-B917-7648-4F335B359824}"/>
          </ac:spMkLst>
        </pc:spChg>
      </pc:sldChg>
    </pc:docChg>
  </pc:docChgLst>
  <pc:docChgLst>
    <pc:chgData name="bramwou@gmail.com" userId="S::urn:spo:guest#bramwou@gmail.com::" providerId="AD" clId="Web-{880ABF03-375A-494C-B972-62DC0E1268EC}"/>
    <pc:docChg chg="addSld modSld">
      <pc:chgData name="bramwou@gmail.com" userId="S::urn:spo:guest#bramwou@gmail.com::" providerId="AD" clId="Web-{880ABF03-375A-494C-B972-62DC0E1268EC}" dt="2023-10-16T14:36:43.500" v="38" actId="20577"/>
      <pc:docMkLst>
        <pc:docMk/>
      </pc:docMkLst>
      <pc:sldChg chg="modSp">
        <pc:chgData name="bramwou@gmail.com" userId="S::urn:spo:guest#bramwou@gmail.com::" providerId="AD" clId="Web-{880ABF03-375A-494C-B972-62DC0E1268EC}" dt="2023-10-16T14:34:17.465" v="14" actId="14100"/>
        <pc:sldMkLst>
          <pc:docMk/>
          <pc:sldMk cId="1191202597" sldId="314"/>
        </pc:sldMkLst>
        <pc:spChg chg="mod">
          <ac:chgData name="bramwou@gmail.com" userId="S::urn:spo:guest#bramwou@gmail.com::" providerId="AD" clId="Web-{880ABF03-375A-494C-B972-62DC0E1268EC}" dt="2023-10-16T14:33:58.277" v="10" actId="20577"/>
          <ac:spMkLst>
            <pc:docMk/>
            <pc:sldMk cId="1191202597" sldId="314"/>
            <ac:spMk id="3" creationId="{C435823D-574C-1813-1CCA-B95AF43702A1}"/>
          </ac:spMkLst>
        </pc:spChg>
        <pc:picChg chg="mod">
          <ac:chgData name="bramwou@gmail.com" userId="S::urn:spo:guest#bramwou@gmail.com::" providerId="AD" clId="Web-{880ABF03-375A-494C-B972-62DC0E1268EC}" dt="2023-10-16T14:34:17.465" v="14" actId="14100"/>
          <ac:picMkLst>
            <pc:docMk/>
            <pc:sldMk cId="1191202597" sldId="314"/>
            <ac:picMk id="7" creationId="{E8D948C6-43C0-644A-19FA-4F70198FC794}"/>
          </ac:picMkLst>
        </pc:picChg>
      </pc:sldChg>
      <pc:sldChg chg="modSp">
        <pc:chgData name="bramwou@gmail.com" userId="S::urn:spo:guest#bramwou@gmail.com::" providerId="AD" clId="Web-{880ABF03-375A-494C-B972-62DC0E1268EC}" dt="2023-10-16T14:34:35.168" v="18" actId="20577"/>
        <pc:sldMkLst>
          <pc:docMk/>
          <pc:sldMk cId="2336024189" sldId="315"/>
        </pc:sldMkLst>
        <pc:spChg chg="mod">
          <ac:chgData name="bramwou@gmail.com" userId="S::urn:spo:guest#bramwou@gmail.com::" providerId="AD" clId="Web-{880ABF03-375A-494C-B972-62DC0E1268EC}" dt="2023-10-16T14:34:35.168" v="18" actId="20577"/>
          <ac:spMkLst>
            <pc:docMk/>
            <pc:sldMk cId="2336024189" sldId="315"/>
            <ac:spMk id="2" creationId="{095DF734-CD10-17EE-BF1A-C24D3AF5B31D}"/>
          </ac:spMkLst>
        </pc:spChg>
        <pc:spChg chg="mod">
          <ac:chgData name="bramwou@gmail.com" userId="S::urn:spo:guest#bramwou@gmail.com::" providerId="AD" clId="Web-{880ABF03-375A-494C-B972-62DC0E1268EC}" dt="2023-10-16T14:34:26.574" v="16" actId="20577"/>
          <ac:spMkLst>
            <pc:docMk/>
            <pc:sldMk cId="2336024189" sldId="315"/>
            <ac:spMk id="3" creationId="{35333476-71CF-B917-7648-4F335B359824}"/>
          </ac:spMkLst>
        </pc:spChg>
      </pc:sldChg>
      <pc:sldChg chg="modSp add replId">
        <pc:chgData name="bramwou@gmail.com" userId="S::urn:spo:guest#bramwou@gmail.com::" providerId="AD" clId="Web-{880ABF03-375A-494C-B972-62DC0E1268EC}" dt="2023-10-16T14:36:43.500" v="38" actId="20577"/>
        <pc:sldMkLst>
          <pc:docMk/>
          <pc:sldMk cId="2196006684" sldId="323"/>
        </pc:sldMkLst>
        <pc:spChg chg="mod">
          <ac:chgData name="bramwou@gmail.com" userId="S::urn:spo:guest#bramwou@gmail.com::" providerId="AD" clId="Web-{880ABF03-375A-494C-B972-62DC0E1268EC}" dt="2023-10-16T14:35:39.233" v="22" actId="20577"/>
          <ac:spMkLst>
            <pc:docMk/>
            <pc:sldMk cId="2196006684" sldId="323"/>
            <ac:spMk id="2" creationId="{095DF734-CD10-17EE-BF1A-C24D3AF5B31D}"/>
          </ac:spMkLst>
        </pc:spChg>
        <pc:spChg chg="mod">
          <ac:chgData name="bramwou@gmail.com" userId="S::urn:spo:guest#bramwou@gmail.com::" providerId="AD" clId="Web-{880ABF03-375A-494C-B972-62DC0E1268EC}" dt="2023-10-16T14:36:43.500" v="38" actId="20577"/>
          <ac:spMkLst>
            <pc:docMk/>
            <pc:sldMk cId="2196006684" sldId="323"/>
            <ac:spMk id="3" creationId="{35333476-71CF-B917-7648-4F335B359824}"/>
          </ac:spMkLst>
        </pc:spChg>
      </pc:sldChg>
      <pc:sldChg chg="modSp add replId">
        <pc:chgData name="bramwou@gmail.com" userId="S::urn:spo:guest#bramwou@gmail.com::" providerId="AD" clId="Web-{880ABF03-375A-494C-B972-62DC0E1268EC}" dt="2023-10-16T14:36:18.468" v="32" actId="20577"/>
        <pc:sldMkLst>
          <pc:docMk/>
          <pc:sldMk cId="2008704308" sldId="324"/>
        </pc:sldMkLst>
        <pc:spChg chg="mod">
          <ac:chgData name="bramwou@gmail.com" userId="S::urn:spo:guest#bramwou@gmail.com::" providerId="AD" clId="Web-{880ABF03-375A-494C-B972-62DC0E1268EC}" dt="2023-10-16T14:35:54.686" v="26" actId="20577"/>
          <ac:spMkLst>
            <pc:docMk/>
            <pc:sldMk cId="2008704308" sldId="324"/>
            <ac:spMk id="2" creationId="{095DF734-CD10-17EE-BF1A-C24D3AF5B31D}"/>
          </ac:spMkLst>
        </pc:spChg>
        <pc:spChg chg="mod">
          <ac:chgData name="bramwou@gmail.com" userId="S::urn:spo:guest#bramwou@gmail.com::" providerId="AD" clId="Web-{880ABF03-375A-494C-B972-62DC0E1268EC}" dt="2023-10-16T14:36:18.468" v="32" actId="20577"/>
          <ac:spMkLst>
            <pc:docMk/>
            <pc:sldMk cId="2008704308" sldId="324"/>
            <ac:spMk id="3" creationId="{35333476-71CF-B917-7648-4F335B359824}"/>
          </ac:spMkLst>
        </pc:spChg>
      </pc:sldChg>
    </pc:docChg>
  </pc:docChgLst>
  <pc:docChgLst>
    <pc:chgData name="bramwou@gmail.com" userId="S::urn:spo:guest#bramwou@gmail.com::" providerId="AD" clId="Web-{5B71A08C-9B4F-F541-DE7A-4115CE67405C}"/>
    <pc:docChg chg="addSld delSld modSld sldOrd">
      <pc:chgData name="bramwou@gmail.com" userId="S::urn:spo:guest#bramwou@gmail.com::" providerId="AD" clId="Web-{5B71A08C-9B4F-F541-DE7A-4115CE67405C}" dt="2023-10-16T15:09:49.925" v="444" actId="20577"/>
      <pc:docMkLst>
        <pc:docMk/>
      </pc:docMkLst>
      <pc:sldChg chg="modSp">
        <pc:chgData name="bramwou@gmail.com" userId="S::urn:spo:guest#bramwou@gmail.com::" providerId="AD" clId="Web-{5B71A08C-9B4F-F541-DE7A-4115CE67405C}" dt="2023-10-16T15:09:03.078" v="432" actId="20577"/>
        <pc:sldMkLst>
          <pc:docMk/>
          <pc:sldMk cId="1240402722" sldId="256"/>
        </pc:sldMkLst>
        <pc:spChg chg="mod">
          <ac:chgData name="bramwou@gmail.com" userId="S::urn:spo:guest#bramwou@gmail.com::" providerId="AD" clId="Web-{5B71A08C-9B4F-F541-DE7A-4115CE67405C}" dt="2023-10-16T15:09:03.078" v="432" actId="20577"/>
          <ac:spMkLst>
            <pc:docMk/>
            <pc:sldMk cId="1240402722" sldId="256"/>
            <ac:spMk id="2" creationId="{9F839A01-5566-2433-582C-F21B2AC644D3}"/>
          </ac:spMkLst>
        </pc:spChg>
      </pc:sldChg>
      <pc:sldChg chg="modSp">
        <pc:chgData name="bramwou@gmail.com" userId="S::urn:spo:guest#bramwou@gmail.com::" providerId="AD" clId="Web-{5B71A08C-9B4F-F541-DE7A-4115CE67405C}" dt="2023-10-16T14:56:43.599" v="287" actId="20577"/>
        <pc:sldMkLst>
          <pc:docMk/>
          <pc:sldMk cId="1515851440" sldId="284"/>
        </pc:sldMkLst>
        <pc:spChg chg="mod">
          <ac:chgData name="bramwou@gmail.com" userId="S::urn:spo:guest#bramwou@gmail.com::" providerId="AD" clId="Web-{5B71A08C-9B4F-F541-DE7A-4115CE67405C}" dt="2023-10-16T14:56:43.599" v="287" actId="20577"/>
          <ac:spMkLst>
            <pc:docMk/>
            <pc:sldMk cId="1515851440" sldId="284"/>
            <ac:spMk id="2" creationId="{71DAB5DB-ADEA-5D2C-FE85-5A17ED66C437}"/>
          </ac:spMkLst>
        </pc:spChg>
        <pc:spChg chg="mod">
          <ac:chgData name="bramwou@gmail.com" userId="S::urn:spo:guest#bramwou@gmail.com::" providerId="AD" clId="Web-{5B71A08C-9B4F-F541-DE7A-4115CE67405C}" dt="2023-10-16T14:55:52.034" v="268" actId="20577"/>
          <ac:spMkLst>
            <pc:docMk/>
            <pc:sldMk cId="1515851440" sldId="284"/>
            <ac:spMk id="5" creationId="{A85C05CE-CEA6-4508-4265-80C8D26FEF30}"/>
          </ac:spMkLst>
        </pc:spChg>
      </pc:sldChg>
      <pc:sldChg chg="modSp">
        <pc:chgData name="bramwou@gmail.com" userId="S::urn:spo:guest#bramwou@gmail.com::" providerId="AD" clId="Web-{5B71A08C-9B4F-F541-DE7A-4115CE67405C}" dt="2023-10-16T14:46:31.533" v="175" actId="20577"/>
        <pc:sldMkLst>
          <pc:docMk/>
          <pc:sldMk cId="561933322" sldId="286"/>
        </pc:sldMkLst>
        <pc:spChg chg="mod">
          <ac:chgData name="bramwou@gmail.com" userId="S::urn:spo:guest#bramwou@gmail.com::" providerId="AD" clId="Web-{5B71A08C-9B4F-F541-DE7A-4115CE67405C}" dt="2023-10-16T14:46:31.533" v="175" actId="20577"/>
          <ac:spMkLst>
            <pc:docMk/>
            <pc:sldMk cId="561933322" sldId="286"/>
            <ac:spMk id="5" creationId="{A85C05CE-CEA6-4508-4265-80C8D26FEF30}"/>
          </ac:spMkLst>
        </pc:spChg>
      </pc:sldChg>
      <pc:sldChg chg="modSp">
        <pc:chgData name="bramwou@gmail.com" userId="S::urn:spo:guest#bramwou@gmail.com::" providerId="AD" clId="Web-{5B71A08C-9B4F-F541-DE7A-4115CE67405C}" dt="2023-10-16T14:57:38.743" v="298" actId="14100"/>
        <pc:sldMkLst>
          <pc:docMk/>
          <pc:sldMk cId="3247782660" sldId="289"/>
        </pc:sldMkLst>
        <pc:spChg chg="mod">
          <ac:chgData name="bramwou@gmail.com" userId="S::urn:spo:guest#bramwou@gmail.com::" providerId="AD" clId="Web-{5B71A08C-9B4F-F541-DE7A-4115CE67405C}" dt="2023-10-16T14:57:38.743" v="298" actId="14100"/>
          <ac:spMkLst>
            <pc:docMk/>
            <pc:sldMk cId="3247782660" sldId="289"/>
            <ac:spMk id="7" creationId="{A97B3E5C-C0B2-86FA-87F2-9E66A8DD19D9}"/>
          </ac:spMkLst>
        </pc:spChg>
      </pc:sldChg>
      <pc:sldChg chg="modSp">
        <pc:chgData name="bramwou@gmail.com" userId="S::urn:spo:guest#bramwou@gmail.com::" providerId="AD" clId="Web-{5B71A08C-9B4F-F541-DE7A-4115CE67405C}" dt="2023-10-16T14:49:52.091" v="201" actId="20577"/>
        <pc:sldMkLst>
          <pc:docMk/>
          <pc:sldMk cId="3002539320" sldId="290"/>
        </pc:sldMkLst>
        <pc:spChg chg="mod">
          <ac:chgData name="bramwou@gmail.com" userId="S::urn:spo:guest#bramwou@gmail.com::" providerId="AD" clId="Web-{5B71A08C-9B4F-F541-DE7A-4115CE67405C}" dt="2023-10-16T14:49:52.091" v="201" actId="20577"/>
          <ac:spMkLst>
            <pc:docMk/>
            <pc:sldMk cId="3002539320" sldId="290"/>
            <ac:spMk id="7" creationId="{A97B3E5C-C0B2-86FA-87F2-9E66A8DD19D9}"/>
          </ac:spMkLst>
        </pc:spChg>
      </pc:sldChg>
      <pc:sldChg chg="modSp">
        <pc:chgData name="bramwou@gmail.com" userId="S::urn:spo:guest#bramwou@gmail.com::" providerId="AD" clId="Web-{5B71A08C-9B4F-F541-DE7A-4115CE67405C}" dt="2023-10-16T14:47:36.974" v="185" actId="20577"/>
        <pc:sldMkLst>
          <pc:docMk/>
          <pc:sldMk cId="1439147030" sldId="302"/>
        </pc:sldMkLst>
        <pc:spChg chg="mod">
          <ac:chgData name="bramwou@gmail.com" userId="S::urn:spo:guest#bramwou@gmail.com::" providerId="AD" clId="Web-{5B71A08C-9B4F-F541-DE7A-4115CE67405C}" dt="2023-10-16T14:47:36.974" v="185" actId="20577"/>
          <ac:spMkLst>
            <pc:docMk/>
            <pc:sldMk cId="1439147030" sldId="302"/>
            <ac:spMk id="5" creationId="{A85C05CE-CEA6-4508-4265-80C8D26FEF30}"/>
          </ac:spMkLst>
        </pc:spChg>
      </pc:sldChg>
      <pc:sldChg chg="modSp">
        <pc:chgData name="bramwou@gmail.com" userId="S::urn:spo:guest#bramwou@gmail.com::" providerId="AD" clId="Web-{5B71A08C-9B4F-F541-DE7A-4115CE67405C}" dt="2023-10-16T15:06:54.368" v="419" actId="20577"/>
        <pc:sldMkLst>
          <pc:docMk/>
          <pc:sldMk cId="15990495" sldId="305"/>
        </pc:sldMkLst>
        <pc:spChg chg="mod">
          <ac:chgData name="bramwou@gmail.com" userId="S::urn:spo:guest#bramwou@gmail.com::" providerId="AD" clId="Web-{5B71A08C-9B4F-F541-DE7A-4115CE67405C}" dt="2023-10-16T15:06:54.368" v="419" actId="20577"/>
          <ac:spMkLst>
            <pc:docMk/>
            <pc:sldMk cId="15990495" sldId="305"/>
            <ac:spMk id="2" creationId="{B3C45B06-5DD8-1960-AFD6-3A6244775DF0}"/>
          </ac:spMkLst>
        </pc:spChg>
      </pc:sldChg>
      <pc:sldChg chg="modSp">
        <pc:chgData name="bramwou@gmail.com" userId="S::urn:spo:guest#bramwou@gmail.com::" providerId="AD" clId="Web-{5B71A08C-9B4F-F541-DE7A-4115CE67405C}" dt="2023-10-16T14:58:04.682" v="299" actId="20577"/>
        <pc:sldMkLst>
          <pc:docMk/>
          <pc:sldMk cId="2023122704" sldId="309"/>
        </pc:sldMkLst>
        <pc:spChg chg="mod">
          <ac:chgData name="bramwou@gmail.com" userId="S::urn:spo:guest#bramwou@gmail.com::" providerId="AD" clId="Web-{5B71A08C-9B4F-F541-DE7A-4115CE67405C}" dt="2023-10-16T14:57:06.006" v="295" actId="20577"/>
          <ac:spMkLst>
            <pc:docMk/>
            <pc:sldMk cId="2023122704" sldId="309"/>
            <ac:spMk id="2" creationId="{D91B7157-02A0-108E-4658-BCB2BC8EABE3}"/>
          </ac:spMkLst>
        </pc:spChg>
        <pc:spChg chg="mod">
          <ac:chgData name="bramwou@gmail.com" userId="S::urn:spo:guest#bramwou@gmail.com::" providerId="AD" clId="Web-{5B71A08C-9B4F-F541-DE7A-4115CE67405C}" dt="2023-10-16T14:58:04.682" v="299" actId="20577"/>
          <ac:spMkLst>
            <pc:docMk/>
            <pc:sldMk cId="2023122704" sldId="309"/>
            <ac:spMk id="4" creationId="{9377EEF1-C349-2E21-233F-6DABE33904B6}"/>
          </ac:spMkLst>
        </pc:spChg>
      </pc:sldChg>
      <pc:sldChg chg="del">
        <pc:chgData name="bramwou@gmail.com" userId="S::urn:spo:guest#bramwou@gmail.com::" providerId="AD" clId="Web-{5B71A08C-9B4F-F541-DE7A-4115CE67405C}" dt="2023-10-16T15:07:30.026" v="424"/>
        <pc:sldMkLst>
          <pc:docMk/>
          <pc:sldMk cId="471086290" sldId="313"/>
        </pc:sldMkLst>
      </pc:sldChg>
      <pc:sldChg chg="modSp">
        <pc:chgData name="bramwou@gmail.com" userId="S::urn:spo:guest#bramwou@gmail.com::" providerId="AD" clId="Web-{5B71A08C-9B4F-F541-DE7A-4115CE67405C}" dt="2023-10-16T14:38:53.163" v="1" actId="1076"/>
        <pc:sldMkLst>
          <pc:docMk/>
          <pc:sldMk cId="1191202597" sldId="314"/>
        </pc:sldMkLst>
        <pc:picChg chg="mod">
          <ac:chgData name="bramwou@gmail.com" userId="S::urn:spo:guest#bramwou@gmail.com::" providerId="AD" clId="Web-{5B71A08C-9B4F-F541-DE7A-4115CE67405C}" dt="2023-10-16T14:38:53.163" v="1" actId="1076"/>
          <ac:picMkLst>
            <pc:docMk/>
            <pc:sldMk cId="1191202597" sldId="314"/>
            <ac:picMk id="7" creationId="{E8D948C6-43C0-644A-19FA-4F70198FC794}"/>
          </ac:picMkLst>
        </pc:picChg>
      </pc:sldChg>
      <pc:sldChg chg="modSp">
        <pc:chgData name="bramwou@gmail.com" userId="S::urn:spo:guest#bramwou@gmail.com::" providerId="AD" clId="Web-{5B71A08C-9B4F-F541-DE7A-4115CE67405C}" dt="2023-10-16T14:40:38.028" v="20" actId="20577"/>
        <pc:sldMkLst>
          <pc:docMk/>
          <pc:sldMk cId="2336024189" sldId="315"/>
        </pc:sldMkLst>
        <pc:spChg chg="mod">
          <ac:chgData name="bramwou@gmail.com" userId="S::urn:spo:guest#bramwou@gmail.com::" providerId="AD" clId="Web-{5B71A08C-9B4F-F541-DE7A-4115CE67405C}" dt="2023-10-16T14:40:31.637" v="19" actId="20577"/>
          <ac:spMkLst>
            <pc:docMk/>
            <pc:sldMk cId="2336024189" sldId="315"/>
            <ac:spMk id="2" creationId="{095DF734-CD10-17EE-BF1A-C24D3AF5B31D}"/>
          </ac:spMkLst>
        </pc:spChg>
        <pc:spChg chg="mod">
          <ac:chgData name="bramwou@gmail.com" userId="S::urn:spo:guest#bramwou@gmail.com::" providerId="AD" clId="Web-{5B71A08C-9B4F-F541-DE7A-4115CE67405C}" dt="2023-10-16T14:40:38.028" v="20" actId="20577"/>
          <ac:spMkLst>
            <pc:docMk/>
            <pc:sldMk cId="2336024189" sldId="315"/>
            <ac:spMk id="3" creationId="{35333476-71CF-B917-7648-4F335B359824}"/>
          </ac:spMkLst>
        </pc:spChg>
      </pc:sldChg>
      <pc:sldChg chg="modSp">
        <pc:chgData name="bramwou@gmail.com" userId="S::urn:spo:guest#bramwou@gmail.com::" providerId="AD" clId="Web-{5B71A08C-9B4F-F541-DE7A-4115CE67405C}" dt="2023-10-16T15:03:26.497" v="365" actId="20577"/>
        <pc:sldMkLst>
          <pc:docMk/>
          <pc:sldMk cId="3117363112" sldId="317"/>
        </pc:sldMkLst>
        <pc:spChg chg="mod">
          <ac:chgData name="bramwou@gmail.com" userId="S::urn:spo:guest#bramwou@gmail.com::" providerId="AD" clId="Web-{5B71A08C-9B4F-F541-DE7A-4115CE67405C}" dt="2023-10-16T15:03:26.497" v="365" actId="20577"/>
          <ac:spMkLst>
            <pc:docMk/>
            <pc:sldMk cId="3117363112" sldId="317"/>
            <ac:spMk id="5" creationId="{C0FC4BF7-E010-4702-F8C6-F8A34B00CBDC}"/>
          </ac:spMkLst>
        </pc:spChg>
        <pc:spChg chg="mod">
          <ac:chgData name="bramwou@gmail.com" userId="S::urn:spo:guest#bramwou@gmail.com::" providerId="AD" clId="Web-{5B71A08C-9B4F-F541-DE7A-4115CE67405C}" dt="2023-10-16T15:02:39.978" v="362" actId="20577"/>
          <ac:spMkLst>
            <pc:docMk/>
            <pc:sldMk cId="3117363112" sldId="317"/>
            <ac:spMk id="7" creationId="{A97B3E5C-C0B2-86FA-87F2-9E66A8DD19D9}"/>
          </ac:spMkLst>
        </pc:spChg>
      </pc:sldChg>
      <pc:sldChg chg="modSp">
        <pc:chgData name="bramwou@gmail.com" userId="S::urn:spo:guest#bramwou@gmail.com::" providerId="AD" clId="Web-{5B71A08C-9B4F-F541-DE7A-4115CE67405C}" dt="2023-10-16T15:07:15.197" v="422" actId="20577"/>
        <pc:sldMkLst>
          <pc:docMk/>
          <pc:sldMk cId="1103282660" sldId="318"/>
        </pc:sldMkLst>
        <pc:spChg chg="mod">
          <ac:chgData name="bramwou@gmail.com" userId="S::urn:spo:guest#bramwou@gmail.com::" providerId="AD" clId="Web-{5B71A08C-9B4F-F541-DE7A-4115CE67405C}" dt="2023-10-16T15:05:59.130" v="408" actId="20577"/>
          <ac:spMkLst>
            <pc:docMk/>
            <pc:sldMk cId="1103282660" sldId="318"/>
            <ac:spMk id="2" creationId="{D0654A1D-63F5-E6B0-4BE8-DCC018670DB2}"/>
          </ac:spMkLst>
        </pc:spChg>
        <pc:spChg chg="mod">
          <ac:chgData name="bramwou@gmail.com" userId="S::urn:spo:guest#bramwou@gmail.com::" providerId="AD" clId="Web-{5B71A08C-9B4F-F541-DE7A-4115CE67405C}" dt="2023-10-16T15:07:15.197" v="422" actId="20577"/>
          <ac:spMkLst>
            <pc:docMk/>
            <pc:sldMk cId="1103282660" sldId="318"/>
            <ac:spMk id="6" creationId="{4FB5C9DF-0499-669E-9520-0DA173AF5EAA}"/>
          </ac:spMkLst>
        </pc:spChg>
      </pc:sldChg>
      <pc:sldChg chg="del">
        <pc:chgData name="bramwou@gmail.com" userId="S::urn:spo:guest#bramwou@gmail.com::" providerId="AD" clId="Web-{5B71A08C-9B4F-F541-DE7A-4115CE67405C}" dt="2023-10-16T15:07:25.229" v="423"/>
        <pc:sldMkLst>
          <pc:docMk/>
          <pc:sldMk cId="1836052741" sldId="321"/>
        </pc:sldMkLst>
      </pc:sldChg>
      <pc:sldChg chg="del">
        <pc:chgData name="bramwou@gmail.com" userId="S::urn:spo:guest#bramwou@gmail.com::" providerId="AD" clId="Web-{5B71A08C-9B4F-F541-DE7A-4115CE67405C}" dt="2023-10-16T14:58:29.449" v="300"/>
        <pc:sldMkLst>
          <pc:docMk/>
          <pc:sldMk cId="1992955415" sldId="322"/>
        </pc:sldMkLst>
      </pc:sldChg>
      <pc:sldChg chg="modSp">
        <pc:chgData name="bramwou@gmail.com" userId="S::urn:spo:guest#bramwou@gmail.com::" providerId="AD" clId="Web-{5B71A08C-9B4F-F541-DE7A-4115CE67405C}" dt="2023-10-16T14:44:23.088" v="150" actId="20577"/>
        <pc:sldMkLst>
          <pc:docMk/>
          <pc:sldMk cId="2196006684" sldId="323"/>
        </pc:sldMkLst>
        <pc:spChg chg="mod">
          <ac:chgData name="bramwou@gmail.com" userId="S::urn:spo:guest#bramwou@gmail.com::" providerId="AD" clId="Web-{5B71A08C-9B4F-F541-DE7A-4115CE67405C}" dt="2023-10-16T14:41:09.733" v="34" actId="20577"/>
          <ac:spMkLst>
            <pc:docMk/>
            <pc:sldMk cId="2196006684" sldId="323"/>
            <ac:spMk id="2" creationId="{095DF734-CD10-17EE-BF1A-C24D3AF5B31D}"/>
          </ac:spMkLst>
        </pc:spChg>
        <pc:spChg chg="mod">
          <ac:chgData name="bramwou@gmail.com" userId="S::urn:spo:guest#bramwou@gmail.com::" providerId="AD" clId="Web-{5B71A08C-9B4F-F541-DE7A-4115CE67405C}" dt="2023-10-16T14:44:23.088" v="150" actId="20577"/>
          <ac:spMkLst>
            <pc:docMk/>
            <pc:sldMk cId="2196006684" sldId="323"/>
            <ac:spMk id="3" creationId="{35333476-71CF-B917-7648-4F335B359824}"/>
          </ac:spMkLst>
        </pc:spChg>
      </pc:sldChg>
      <pc:sldChg chg="modSp">
        <pc:chgData name="bramwou@gmail.com" userId="S::urn:spo:guest#bramwou@gmail.com::" providerId="AD" clId="Web-{5B71A08C-9B4F-F541-DE7A-4115CE67405C}" dt="2023-10-16T14:45:10.841" v="169" actId="20577"/>
        <pc:sldMkLst>
          <pc:docMk/>
          <pc:sldMk cId="2008704308" sldId="324"/>
        </pc:sldMkLst>
        <pc:spChg chg="mod">
          <ac:chgData name="bramwou@gmail.com" userId="S::urn:spo:guest#bramwou@gmail.com::" providerId="AD" clId="Web-{5B71A08C-9B4F-F541-DE7A-4115CE67405C}" dt="2023-10-16T14:44:49.840" v="157" actId="20577"/>
          <ac:spMkLst>
            <pc:docMk/>
            <pc:sldMk cId="2008704308" sldId="324"/>
            <ac:spMk id="2" creationId="{095DF734-CD10-17EE-BF1A-C24D3AF5B31D}"/>
          </ac:spMkLst>
        </pc:spChg>
        <pc:spChg chg="mod">
          <ac:chgData name="bramwou@gmail.com" userId="S::urn:spo:guest#bramwou@gmail.com::" providerId="AD" clId="Web-{5B71A08C-9B4F-F541-DE7A-4115CE67405C}" dt="2023-10-16T14:45:10.841" v="169" actId="20577"/>
          <ac:spMkLst>
            <pc:docMk/>
            <pc:sldMk cId="2008704308" sldId="324"/>
            <ac:spMk id="3" creationId="{35333476-71CF-B917-7648-4F335B359824}"/>
          </ac:spMkLst>
        </pc:spChg>
      </pc:sldChg>
      <pc:sldChg chg="modSp add ord replId">
        <pc:chgData name="bramwou@gmail.com" userId="S::urn:spo:guest#bramwou@gmail.com::" providerId="AD" clId="Web-{5B71A08C-9B4F-F541-DE7A-4115CE67405C}" dt="2023-10-16T15:06:14.381" v="410"/>
        <pc:sldMkLst>
          <pc:docMk/>
          <pc:sldMk cId="2443985308" sldId="325"/>
        </pc:sldMkLst>
        <pc:spChg chg="mod">
          <ac:chgData name="bramwou@gmail.com" userId="S::urn:spo:guest#bramwou@gmail.com::" providerId="AD" clId="Web-{5B71A08C-9B4F-F541-DE7A-4115CE67405C}" dt="2023-10-16T15:04:32.954" v="384" actId="20577"/>
          <ac:spMkLst>
            <pc:docMk/>
            <pc:sldMk cId="2443985308" sldId="325"/>
            <ac:spMk id="6" creationId="{4FB5C9DF-0499-669E-9520-0DA173AF5EAA}"/>
          </ac:spMkLst>
        </pc:spChg>
      </pc:sldChg>
      <pc:sldChg chg="add del">
        <pc:chgData name="bramwou@gmail.com" userId="S::urn:spo:guest#bramwou@gmail.com::" providerId="AD" clId="Web-{5B71A08C-9B4F-F541-DE7A-4115CE67405C}" dt="2023-10-16T14:40:49.951" v="21"/>
        <pc:sldMkLst>
          <pc:docMk/>
          <pc:sldMk cId="2878467337" sldId="325"/>
        </pc:sldMkLst>
      </pc:sldChg>
      <pc:sldChg chg="modSp new">
        <pc:chgData name="bramwou@gmail.com" userId="S::urn:spo:guest#bramwou@gmail.com::" providerId="AD" clId="Web-{5B71A08C-9B4F-F541-DE7A-4115CE67405C}" dt="2023-10-16T15:09:49.925" v="444" actId="20577"/>
        <pc:sldMkLst>
          <pc:docMk/>
          <pc:sldMk cId="2520959597" sldId="326"/>
        </pc:sldMkLst>
        <pc:spChg chg="mod">
          <ac:chgData name="bramwou@gmail.com" userId="S::urn:spo:guest#bramwou@gmail.com::" providerId="AD" clId="Web-{5B71A08C-9B4F-F541-DE7A-4115CE67405C}" dt="2023-10-16T15:09:49.925" v="444" actId="20577"/>
          <ac:spMkLst>
            <pc:docMk/>
            <pc:sldMk cId="2520959597" sldId="326"/>
            <ac:spMk id="2" creationId="{2B569C9C-72F6-550E-4B63-D16CAB292C46}"/>
          </ac:spMkLst>
        </pc:spChg>
      </pc:sldChg>
      <pc:sldChg chg="new del">
        <pc:chgData name="bramwou@gmail.com" userId="S::urn:spo:guest#bramwou@gmail.com::" providerId="AD" clId="Web-{5B71A08C-9B4F-F541-DE7A-4115CE67405C}" dt="2023-10-16T15:07:53.418" v="426"/>
        <pc:sldMkLst>
          <pc:docMk/>
          <pc:sldMk cId="4002861573" sldId="326"/>
        </pc:sldMkLst>
      </pc:sldChg>
    </pc:docChg>
  </pc:docChgLst>
  <pc:docChgLst>
    <pc:chgData name="Chepsuge, Naomi" userId="S::nchepsuge@snv.org::ff3a2b79-6906-4086-a143-7cbd12f1a93e" providerId="AD" clId="Web-{ED56027F-4EBA-4385-9844-F277D2A215B8}"/>
    <pc:docChg chg="modSld">
      <pc:chgData name="Chepsuge, Naomi" userId="S::nchepsuge@snv.org::ff3a2b79-6906-4086-a143-7cbd12f1a93e" providerId="AD" clId="Web-{ED56027F-4EBA-4385-9844-F277D2A215B8}" dt="2023-10-17T09:14:45.205" v="201" actId="20577"/>
      <pc:docMkLst>
        <pc:docMk/>
      </pc:docMkLst>
      <pc:sldChg chg="modSp">
        <pc:chgData name="Chepsuge, Naomi" userId="S::nchepsuge@snv.org::ff3a2b79-6906-4086-a143-7cbd12f1a93e" providerId="AD" clId="Web-{ED56027F-4EBA-4385-9844-F277D2A215B8}" dt="2023-10-17T09:01:01.595" v="37" actId="1076"/>
        <pc:sldMkLst>
          <pc:docMk/>
          <pc:sldMk cId="1515851440" sldId="284"/>
        </pc:sldMkLst>
        <pc:spChg chg="mod">
          <ac:chgData name="Chepsuge, Naomi" userId="S::nchepsuge@snv.org::ff3a2b79-6906-4086-a143-7cbd12f1a93e" providerId="AD" clId="Web-{ED56027F-4EBA-4385-9844-F277D2A215B8}" dt="2023-10-17T09:01:01.595" v="37" actId="1076"/>
          <ac:spMkLst>
            <pc:docMk/>
            <pc:sldMk cId="1515851440" sldId="284"/>
            <ac:spMk id="2" creationId="{71DAB5DB-ADEA-5D2C-FE85-5A17ED66C437}"/>
          </ac:spMkLst>
        </pc:spChg>
        <pc:spChg chg="mod">
          <ac:chgData name="Chepsuge, Naomi" userId="S::nchepsuge@snv.org::ff3a2b79-6906-4086-a143-7cbd12f1a93e" providerId="AD" clId="Web-{ED56027F-4EBA-4385-9844-F277D2A215B8}" dt="2023-10-17T09:00:57.095" v="36" actId="14100"/>
          <ac:spMkLst>
            <pc:docMk/>
            <pc:sldMk cId="1515851440" sldId="284"/>
            <ac:spMk id="5" creationId="{A85C05CE-CEA6-4508-4265-80C8D26FEF30}"/>
          </ac:spMkLst>
        </pc:spChg>
        <pc:graphicFrameChg chg="mod modGraphic">
          <ac:chgData name="Chepsuge, Naomi" userId="S::nchepsuge@snv.org::ff3a2b79-6906-4086-a143-7cbd12f1a93e" providerId="AD" clId="Web-{ED56027F-4EBA-4385-9844-F277D2A215B8}" dt="2023-10-17T09:00:40.328" v="34" actId="1076"/>
          <ac:graphicFrameMkLst>
            <pc:docMk/>
            <pc:sldMk cId="1515851440" sldId="284"/>
            <ac:graphicFrameMk id="8" creationId="{FB89A8D3-5CF6-61F7-2BC9-74A629DF08DF}"/>
          </ac:graphicFrameMkLst>
        </pc:graphicFrameChg>
      </pc:sldChg>
      <pc:sldChg chg="modSp">
        <pc:chgData name="Chepsuge, Naomi" userId="S::nchepsuge@snv.org::ff3a2b79-6906-4086-a143-7cbd12f1a93e" providerId="AD" clId="Web-{ED56027F-4EBA-4385-9844-F277D2A215B8}" dt="2023-10-17T09:06:25.020" v="88" actId="20577"/>
        <pc:sldMkLst>
          <pc:docMk/>
          <pc:sldMk cId="1041709036" sldId="285"/>
        </pc:sldMkLst>
        <pc:spChg chg="mod">
          <ac:chgData name="Chepsuge, Naomi" userId="S::nchepsuge@snv.org::ff3a2b79-6906-4086-a143-7cbd12f1a93e" providerId="AD" clId="Web-{ED56027F-4EBA-4385-9844-F277D2A215B8}" dt="2023-10-17T09:05:53.909" v="79" actId="1076"/>
          <ac:spMkLst>
            <pc:docMk/>
            <pc:sldMk cId="1041709036" sldId="285"/>
            <ac:spMk id="2" creationId="{71DAB5DB-ADEA-5D2C-FE85-5A17ED66C437}"/>
          </ac:spMkLst>
        </pc:spChg>
        <pc:spChg chg="mod">
          <ac:chgData name="Chepsuge, Naomi" userId="S::nchepsuge@snv.org::ff3a2b79-6906-4086-a143-7cbd12f1a93e" providerId="AD" clId="Web-{ED56027F-4EBA-4385-9844-F277D2A215B8}" dt="2023-10-17T09:06:25.020" v="88" actId="20577"/>
          <ac:spMkLst>
            <pc:docMk/>
            <pc:sldMk cId="1041709036" sldId="285"/>
            <ac:spMk id="5" creationId="{A85C05CE-CEA6-4508-4265-80C8D26FEF30}"/>
          </ac:spMkLst>
        </pc:spChg>
      </pc:sldChg>
      <pc:sldChg chg="modSp">
        <pc:chgData name="Chepsuge, Naomi" userId="S::nchepsuge@snv.org::ff3a2b79-6906-4086-a143-7cbd12f1a93e" providerId="AD" clId="Web-{ED56027F-4EBA-4385-9844-F277D2A215B8}" dt="2023-10-17T08:59:38.606" v="6" actId="20577"/>
        <pc:sldMkLst>
          <pc:docMk/>
          <pc:sldMk cId="561933322" sldId="286"/>
        </pc:sldMkLst>
        <pc:spChg chg="mod">
          <ac:chgData name="Chepsuge, Naomi" userId="S::nchepsuge@snv.org::ff3a2b79-6906-4086-a143-7cbd12f1a93e" providerId="AD" clId="Web-{ED56027F-4EBA-4385-9844-F277D2A215B8}" dt="2023-10-17T08:59:38.606" v="6" actId="20577"/>
          <ac:spMkLst>
            <pc:docMk/>
            <pc:sldMk cId="561933322" sldId="286"/>
            <ac:spMk id="5" creationId="{A85C05CE-CEA6-4508-4265-80C8D26FEF30}"/>
          </ac:spMkLst>
        </pc:spChg>
      </pc:sldChg>
      <pc:sldChg chg="delSp modSp">
        <pc:chgData name="Chepsuge, Naomi" userId="S::nchepsuge@snv.org::ff3a2b79-6906-4086-a143-7cbd12f1a93e" providerId="AD" clId="Web-{ED56027F-4EBA-4385-9844-F277D2A215B8}" dt="2023-10-17T09:05:36.658" v="77" actId="1076"/>
        <pc:sldMkLst>
          <pc:docMk/>
          <pc:sldMk cId="15990495" sldId="305"/>
        </pc:sldMkLst>
        <pc:spChg chg="mod">
          <ac:chgData name="Chepsuge, Naomi" userId="S::nchepsuge@snv.org::ff3a2b79-6906-4086-a143-7cbd12f1a93e" providerId="AD" clId="Web-{ED56027F-4EBA-4385-9844-F277D2A215B8}" dt="2023-10-17T09:04:49.546" v="69" actId="20577"/>
          <ac:spMkLst>
            <pc:docMk/>
            <pc:sldMk cId="15990495" sldId="305"/>
            <ac:spMk id="2" creationId="{B3C45B06-5DD8-1960-AFD6-3A6244775DF0}"/>
          </ac:spMkLst>
        </pc:spChg>
        <pc:spChg chg="del">
          <ac:chgData name="Chepsuge, Naomi" userId="S::nchepsuge@snv.org::ff3a2b79-6906-4086-a143-7cbd12f1a93e" providerId="AD" clId="Web-{ED56027F-4EBA-4385-9844-F277D2A215B8}" dt="2023-10-17T09:05:21.673" v="76"/>
          <ac:spMkLst>
            <pc:docMk/>
            <pc:sldMk cId="15990495" sldId="305"/>
            <ac:spMk id="5" creationId="{5B028721-F0F5-AD89-FED8-EDE62172FD8F}"/>
          </ac:spMkLst>
        </pc:spChg>
        <pc:spChg chg="del">
          <ac:chgData name="Chepsuge, Naomi" userId="S::nchepsuge@snv.org::ff3a2b79-6906-4086-a143-7cbd12f1a93e" providerId="AD" clId="Web-{ED56027F-4EBA-4385-9844-F277D2A215B8}" dt="2023-10-17T09:05:18.016" v="75"/>
          <ac:spMkLst>
            <pc:docMk/>
            <pc:sldMk cId="15990495" sldId="305"/>
            <ac:spMk id="6" creationId="{EB0209B5-FC83-02CD-18AE-8199AE65CAC8}"/>
          </ac:spMkLst>
        </pc:spChg>
        <pc:spChg chg="del mod">
          <ac:chgData name="Chepsuge, Naomi" userId="S::nchepsuge@snv.org::ff3a2b79-6906-4086-a143-7cbd12f1a93e" providerId="AD" clId="Web-{ED56027F-4EBA-4385-9844-F277D2A215B8}" dt="2023-10-17T09:05:12.906" v="74"/>
          <ac:spMkLst>
            <pc:docMk/>
            <pc:sldMk cId="15990495" sldId="305"/>
            <ac:spMk id="7" creationId="{1BDA3781-61A7-3FEC-788D-BAC2607D0CB8}"/>
          </ac:spMkLst>
        </pc:spChg>
        <pc:picChg chg="mod">
          <ac:chgData name="Chepsuge, Naomi" userId="S::nchepsuge@snv.org::ff3a2b79-6906-4086-a143-7cbd12f1a93e" providerId="AD" clId="Web-{ED56027F-4EBA-4385-9844-F277D2A215B8}" dt="2023-10-17T09:05:36.658" v="77" actId="1076"/>
          <ac:picMkLst>
            <pc:docMk/>
            <pc:sldMk cId="15990495" sldId="305"/>
            <ac:picMk id="4" creationId="{525DEA1A-0C57-1929-96D7-A00CCDD58B6D}"/>
          </ac:picMkLst>
        </pc:picChg>
      </pc:sldChg>
      <pc:sldChg chg="modSp">
        <pc:chgData name="Chepsuge, Naomi" userId="S::nchepsuge@snv.org::ff3a2b79-6906-4086-a143-7cbd12f1a93e" providerId="AD" clId="Web-{ED56027F-4EBA-4385-9844-F277D2A215B8}" dt="2023-10-17T09:01:56.411" v="44" actId="20577"/>
        <pc:sldMkLst>
          <pc:docMk/>
          <pc:sldMk cId="2023122704" sldId="309"/>
        </pc:sldMkLst>
        <pc:spChg chg="mod">
          <ac:chgData name="Chepsuge, Naomi" userId="S::nchepsuge@snv.org::ff3a2b79-6906-4086-a143-7cbd12f1a93e" providerId="AD" clId="Web-{ED56027F-4EBA-4385-9844-F277D2A215B8}" dt="2023-10-17T09:01:44.691" v="42" actId="20577"/>
          <ac:spMkLst>
            <pc:docMk/>
            <pc:sldMk cId="2023122704" sldId="309"/>
            <ac:spMk id="2" creationId="{D91B7157-02A0-108E-4658-BCB2BC8EABE3}"/>
          </ac:spMkLst>
        </pc:spChg>
        <pc:spChg chg="mod">
          <ac:chgData name="Chepsuge, Naomi" userId="S::nchepsuge@snv.org::ff3a2b79-6906-4086-a143-7cbd12f1a93e" providerId="AD" clId="Web-{ED56027F-4EBA-4385-9844-F277D2A215B8}" dt="2023-10-17T09:01:56.411" v="44" actId="20577"/>
          <ac:spMkLst>
            <pc:docMk/>
            <pc:sldMk cId="2023122704" sldId="309"/>
            <ac:spMk id="4" creationId="{9377EEF1-C349-2E21-233F-6DABE33904B6}"/>
          </ac:spMkLst>
        </pc:spChg>
      </pc:sldChg>
      <pc:sldChg chg="modSp">
        <pc:chgData name="Chepsuge, Naomi" userId="S::nchepsuge@snv.org::ff3a2b79-6906-4086-a143-7cbd12f1a93e" providerId="AD" clId="Web-{ED56027F-4EBA-4385-9844-F277D2A215B8}" dt="2023-10-17T09:02:39.804" v="49" actId="20577"/>
        <pc:sldMkLst>
          <pc:docMk/>
          <pc:sldMk cId="3117363112" sldId="317"/>
        </pc:sldMkLst>
        <pc:spChg chg="mod">
          <ac:chgData name="Chepsuge, Naomi" userId="S::nchepsuge@snv.org::ff3a2b79-6906-4086-a143-7cbd12f1a93e" providerId="AD" clId="Web-{ED56027F-4EBA-4385-9844-F277D2A215B8}" dt="2023-10-17T09:02:39.804" v="49" actId="20577"/>
          <ac:spMkLst>
            <pc:docMk/>
            <pc:sldMk cId="3117363112" sldId="317"/>
            <ac:spMk id="7" creationId="{A97B3E5C-C0B2-86FA-87F2-9E66A8DD19D9}"/>
          </ac:spMkLst>
        </pc:spChg>
      </pc:sldChg>
      <pc:sldChg chg="modSp">
        <pc:chgData name="Chepsuge, Naomi" userId="S::nchepsuge@snv.org::ff3a2b79-6906-4086-a143-7cbd12f1a93e" providerId="AD" clId="Web-{ED56027F-4EBA-4385-9844-F277D2A215B8}" dt="2023-10-17T09:04:24.044" v="67" actId="20577"/>
        <pc:sldMkLst>
          <pc:docMk/>
          <pc:sldMk cId="1103282660" sldId="318"/>
        </pc:sldMkLst>
        <pc:spChg chg="mod">
          <ac:chgData name="Chepsuge, Naomi" userId="S::nchepsuge@snv.org::ff3a2b79-6906-4086-a143-7cbd12f1a93e" providerId="AD" clId="Web-{ED56027F-4EBA-4385-9844-F277D2A215B8}" dt="2023-10-17T09:04:13.059" v="64" actId="1076"/>
          <ac:spMkLst>
            <pc:docMk/>
            <pc:sldMk cId="1103282660" sldId="318"/>
            <ac:spMk id="2" creationId="{D0654A1D-63F5-E6B0-4BE8-DCC018670DB2}"/>
          </ac:spMkLst>
        </pc:spChg>
        <pc:spChg chg="mod">
          <ac:chgData name="Chepsuge, Naomi" userId="S::nchepsuge@snv.org::ff3a2b79-6906-4086-a143-7cbd12f1a93e" providerId="AD" clId="Web-{ED56027F-4EBA-4385-9844-F277D2A215B8}" dt="2023-10-17T09:04:24.044" v="67" actId="20577"/>
          <ac:spMkLst>
            <pc:docMk/>
            <pc:sldMk cId="1103282660" sldId="318"/>
            <ac:spMk id="6" creationId="{4FB5C9DF-0499-669E-9520-0DA173AF5EAA}"/>
          </ac:spMkLst>
        </pc:spChg>
      </pc:sldChg>
      <pc:sldChg chg="modSp">
        <pc:chgData name="Chepsuge, Naomi" userId="S::nchepsuge@snv.org::ff3a2b79-6906-4086-a143-7cbd12f1a93e" providerId="AD" clId="Web-{ED56027F-4EBA-4385-9844-F277D2A215B8}" dt="2023-10-17T09:04:37.858" v="68" actId="20577"/>
        <pc:sldMkLst>
          <pc:docMk/>
          <pc:sldMk cId="3230960492" sldId="320"/>
        </pc:sldMkLst>
        <pc:spChg chg="mod">
          <ac:chgData name="Chepsuge, Naomi" userId="S::nchepsuge@snv.org::ff3a2b79-6906-4086-a143-7cbd12f1a93e" providerId="AD" clId="Web-{ED56027F-4EBA-4385-9844-F277D2A215B8}" dt="2023-10-17T09:04:37.858" v="68" actId="20577"/>
          <ac:spMkLst>
            <pc:docMk/>
            <pc:sldMk cId="3230960492" sldId="320"/>
            <ac:spMk id="2" creationId="{6ED8E661-6A61-D961-1A33-8A636C591476}"/>
          </ac:spMkLst>
        </pc:spChg>
      </pc:sldChg>
      <pc:sldChg chg="modSp">
        <pc:chgData name="Chepsuge, Naomi" userId="S::nchepsuge@snv.org::ff3a2b79-6906-4086-a143-7cbd12f1a93e" providerId="AD" clId="Web-{ED56027F-4EBA-4385-9844-F277D2A215B8}" dt="2023-10-17T08:57:26.629" v="4" actId="1076"/>
        <pc:sldMkLst>
          <pc:docMk/>
          <pc:sldMk cId="2008704308" sldId="324"/>
        </pc:sldMkLst>
        <pc:spChg chg="mod">
          <ac:chgData name="Chepsuge, Naomi" userId="S::nchepsuge@snv.org::ff3a2b79-6906-4086-a143-7cbd12f1a93e" providerId="AD" clId="Web-{ED56027F-4EBA-4385-9844-F277D2A215B8}" dt="2023-10-17T08:57:26.629" v="4" actId="1076"/>
          <ac:spMkLst>
            <pc:docMk/>
            <pc:sldMk cId="2008704308" sldId="324"/>
            <ac:spMk id="3" creationId="{35333476-71CF-B917-7648-4F335B359824}"/>
          </ac:spMkLst>
        </pc:spChg>
      </pc:sldChg>
      <pc:sldChg chg="modSp">
        <pc:chgData name="Chepsuge, Naomi" userId="S::nchepsuge@snv.org::ff3a2b79-6906-4086-a143-7cbd12f1a93e" providerId="AD" clId="Web-{ED56027F-4EBA-4385-9844-F277D2A215B8}" dt="2023-10-17T09:03:59.121" v="62" actId="20577"/>
        <pc:sldMkLst>
          <pc:docMk/>
          <pc:sldMk cId="2443985308" sldId="325"/>
        </pc:sldMkLst>
        <pc:spChg chg="mod">
          <ac:chgData name="Chepsuge, Naomi" userId="S::nchepsuge@snv.org::ff3a2b79-6906-4086-a143-7cbd12f1a93e" providerId="AD" clId="Web-{ED56027F-4EBA-4385-9844-F277D2A215B8}" dt="2023-10-17T09:03:42.307" v="60" actId="20577"/>
          <ac:spMkLst>
            <pc:docMk/>
            <pc:sldMk cId="2443985308" sldId="325"/>
            <ac:spMk id="2" creationId="{D0654A1D-63F5-E6B0-4BE8-DCC018670DB2}"/>
          </ac:spMkLst>
        </pc:spChg>
        <pc:spChg chg="mod">
          <ac:chgData name="Chepsuge, Naomi" userId="S::nchepsuge@snv.org::ff3a2b79-6906-4086-a143-7cbd12f1a93e" providerId="AD" clId="Web-{ED56027F-4EBA-4385-9844-F277D2A215B8}" dt="2023-10-17T09:03:59.121" v="62" actId="20577"/>
          <ac:spMkLst>
            <pc:docMk/>
            <pc:sldMk cId="2443985308" sldId="325"/>
            <ac:spMk id="6" creationId="{4FB5C9DF-0499-669E-9520-0DA173AF5EAA}"/>
          </ac:spMkLst>
        </pc:spChg>
      </pc:sldChg>
      <pc:sldChg chg="modSp">
        <pc:chgData name="Chepsuge, Naomi" userId="S::nchepsuge@snv.org::ff3a2b79-6906-4086-a143-7cbd12f1a93e" providerId="AD" clId="Web-{ED56027F-4EBA-4385-9844-F277D2A215B8}" dt="2023-10-17T09:14:45.205" v="201" actId="20577"/>
        <pc:sldMkLst>
          <pc:docMk/>
          <pc:sldMk cId="2520959597" sldId="326"/>
        </pc:sldMkLst>
        <pc:spChg chg="mod">
          <ac:chgData name="Chepsuge, Naomi" userId="S::nchepsuge@snv.org::ff3a2b79-6906-4086-a143-7cbd12f1a93e" providerId="AD" clId="Web-{ED56027F-4EBA-4385-9844-F277D2A215B8}" dt="2023-10-17T09:14:45.205" v="201" actId="20577"/>
          <ac:spMkLst>
            <pc:docMk/>
            <pc:sldMk cId="2520959597" sldId="326"/>
            <ac:spMk id="3" creationId="{042A01DC-DA9F-38FA-B9A2-B585A5D0CF63}"/>
          </ac:spMkLst>
        </pc:spChg>
      </pc:sldChg>
    </pc:docChg>
  </pc:docChgLst>
  <pc:docChgLst>
    <pc:chgData name="Chepsuge, Naomi" userId="S::nchepsuge@snv.org::ff3a2b79-6906-4086-a143-7cbd12f1a93e" providerId="AD" clId="Web-{1B60820F-0740-4A47-BDCB-E83FF3EE97CC}"/>
    <pc:docChg chg="modSld sldOrd">
      <pc:chgData name="Chepsuge, Naomi" userId="S::nchepsuge@snv.org::ff3a2b79-6906-4086-a143-7cbd12f1a93e" providerId="AD" clId="Web-{1B60820F-0740-4A47-BDCB-E83FF3EE97CC}" dt="2023-10-17T09:34:14.071" v="13" actId="20577"/>
      <pc:docMkLst>
        <pc:docMk/>
      </pc:docMkLst>
      <pc:sldChg chg="modSp ord">
        <pc:chgData name="Chepsuge, Naomi" userId="S::nchepsuge@snv.org::ff3a2b79-6906-4086-a143-7cbd12f1a93e" providerId="AD" clId="Web-{1B60820F-0740-4A47-BDCB-E83FF3EE97CC}" dt="2023-10-17T09:34:14.071" v="13" actId="20577"/>
        <pc:sldMkLst>
          <pc:docMk/>
          <pc:sldMk cId="1962935978" sldId="337"/>
        </pc:sldMkLst>
        <pc:spChg chg="mod">
          <ac:chgData name="Chepsuge, Naomi" userId="S::nchepsuge@snv.org::ff3a2b79-6906-4086-a143-7cbd12f1a93e" providerId="AD" clId="Web-{1B60820F-0740-4A47-BDCB-E83FF3EE97CC}" dt="2023-10-17T09:34:14.071" v="13" actId="20577"/>
          <ac:spMkLst>
            <pc:docMk/>
            <pc:sldMk cId="1962935978" sldId="337"/>
            <ac:spMk id="7" creationId="{A97B3E5C-C0B2-86FA-87F2-9E66A8DD19D9}"/>
          </ac:spMkLst>
        </pc:spChg>
      </pc:sldChg>
    </pc:docChg>
  </pc:docChgLst>
  <pc:docChgLst>
    <pc:chgData name="Chepsuge, Naomi" userId="S::nchepsuge@snv.org::ff3a2b79-6906-4086-a143-7cbd12f1a93e" providerId="AD" clId="Web-{F3524BB6-BEDD-4425-BF3C-1D0D6F9E458B}"/>
    <pc:docChg chg="addSld delSld modSld">
      <pc:chgData name="Chepsuge, Naomi" userId="S::nchepsuge@snv.org::ff3a2b79-6906-4086-a143-7cbd12f1a93e" providerId="AD" clId="Web-{F3524BB6-BEDD-4425-BF3C-1D0D6F9E458B}" dt="2023-10-17T13:49:06.600" v="170" actId="20577"/>
      <pc:docMkLst>
        <pc:docMk/>
      </pc:docMkLst>
      <pc:sldChg chg="modSp">
        <pc:chgData name="Chepsuge, Naomi" userId="S::nchepsuge@snv.org::ff3a2b79-6906-4086-a143-7cbd12f1a93e" providerId="AD" clId="Web-{F3524BB6-BEDD-4425-BF3C-1D0D6F9E458B}" dt="2023-10-17T13:27:03.167" v="26" actId="20577"/>
        <pc:sldMkLst>
          <pc:docMk/>
          <pc:sldMk cId="1240402722" sldId="256"/>
        </pc:sldMkLst>
        <pc:spChg chg="mod">
          <ac:chgData name="Chepsuge, Naomi" userId="S::nchepsuge@snv.org::ff3a2b79-6906-4086-a143-7cbd12f1a93e" providerId="AD" clId="Web-{F3524BB6-BEDD-4425-BF3C-1D0D6F9E458B}" dt="2023-10-17T13:27:03.167" v="26" actId="20577"/>
          <ac:spMkLst>
            <pc:docMk/>
            <pc:sldMk cId="1240402722" sldId="256"/>
            <ac:spMk id="2" creationId="{9F839A01-5566-2433-582C-F21B2AC644D3}"/>
          </ac:spMkLst>
        </pc:spChg>
      </pc:sldChg>
      <pc:sldChg chg="modSp">
        <pc:chgData name="Chepsuge, Naomi" userId="S::nchepsuge@snv.org::ff3a2b79-6906-4086-a143-7cbd12f1a93e" providerId="AD" clId="Web-{F3524BB6-BEDD-4425-BF3C-1D0D6F9E458B}" dt="2023-10-17T13:37:31.124" v="77"/>
        <pc:sldMkLst>
          <pc:docMk/>
          <pc:sldMk cId="1041709036" sldId="285"/>
        </pc:sldMkLst>
        <pc:spChg chg="mod">
          <ac:chgData name="Chepsuge, Naomi" userId="S::nchepsuge@snv.org::ff3a2b79-6906-4086-a143-7cbd12f1a93e" providerId="AD" clId="Web-{F3524BB6-BEDD-4425-BF3C-1D0D6F9E458B}" dt="2023-10-17T13:37:31.124" v="77"/>
          <ac:spMkLst>
            <pc:docMk/>
            <pc:sldMk cId="1041709036" sldId="285"/>
            <ac:spMk id="5" creationId="{A85C05CE-CEA6-4508-4265-80C8D26FEF30}"/>
          </ac:spMkLst>
        </pc:spChg>
      </pc:sldChg>
      <pc:sldChg chg="addSp delSp modSp">
        <pc:chgData name="Chepsuge, Naomi" userId="S::nchepsuge@snv.org::ff3a2b79-6906-4086-a143-7cbd12f1a93e" providerId="AD" clId="Web-{F3524BB6-BEDD-4425-BF3C-1D0D6F9E458B}" dt="2023-10-17T13:32:58.390" v="64"/>
        <pc:sldMkLst>
          <pc:docMk/>
          <pc:sldMk cId="2259661407" sldId="306"/>
        </pc:sldMkLst>
        <pc:spChg chg="add del mod">
          <ac:chgData name="Chepsuge, Naomi" userId="S::nchepsuge@snv.org::ff3a2b79-6906-4086-a143-7cbd12f1a93e" providerId="AD" clId="Web-{F3524BB6-BEDD-4425-BF3C-1D0D6F9E458B}" dt="2023-10-17T13:30:47.523" v="36"/>
          <ac:spMkLst>
            <pc:docMk/>
            <pc:sldMk cId="2259661407" sldId="306"/>
            <ac:spMk id="3" creationId="{0A15A016-11CA-4BA9-3BF8-1726EA06C332}"/>
          </ac:spMkLst>
        </pc:spChg>
        <pc:spChg chg="add del mod">
          <ac:chgData name="Chepsuge, Naomi" userId="S::nchepsuge@snv.org::ff3a2b79-6906-4086-a143-7cbd12f1a93e" providerId="AD" clId="Web-{F3524BB6-BEDD-4425-BF3C-1D0D6F9E458B}" dt="2023-10-17T13:32:58.390" v="64"/>
          <ac:spMkLst>
            <pc:docMk/>
            <pc:sldMk cId="2259661407" sldId="306"/>
            <ac:spMk id="5" creationId="{2D4BAF57-5CF9-DA06-4C1E-B0DE6F65B2BF}"/>
          </ac:spMkLst>
        </pc:spChg>
        <pc:picChg chg="mod">
          <ac:chgData name="Chepsuge, Naomi" userId="S::nchepsuge@snv.org::ff3a2b79-6906-4086-a143-7cbd12f1a93e" providerId="AD" clId="Web-{F3524BB6-BEDD-4425-BF3C-1D0D6F9E458B}" dt="2023-10-17T13:30:00.802" v="31" actId="1076"/>
          <ac:picMkLst>
            <pc:docMk/>
            <pc:sldMk cId="2259661407" sldId="306"/>
            <ac:picMk id="4" creationId="{5A0A6C00-D58E-52BD-6403-F128DC4B3A13}"/>
          </ac:picMkLst>
        </pc:picChg>
      </pc:sldChg>
      <pc:sldChg chg="modSp">
        <pc:chgData name="Chepsuge, Naomi" userId="S::nchepsuge@snv.org::ff3a2b79-6906-4086-a143-7cbd12f1a93e" providerId="AD" clId="Web-{F3524BB6-BEDD-4425-BF3C-1D0D6F9E458B}" dt="2023-10-17T13:28:46.032" v="30" actId="20577"/>
        <pc:sldMkLst>
          <pc:docMk/>
          <pc:sldMk cId="2336024189" sldId="315"/>
        </pc:sldMkLst>
        <pc:spChg chg="mod">
          <ac:chgData name="Chepsuge, Naomi" userId="S::nchepsuge@snv.org::ff3a2b79-6906-4086-a143-7cbd12f1a93e" providerId="AD" clId="Web-{F3524BB6-BEDD-4425-BF3C-1D0D6F9E458B}" dt="2023-10-17T13:28:46.032" v="30" actId="20577"/>
          <ac:spMkLst>
            <pc:docMk/>
            <pc:sldMk cId="2336024189" sldId="315"/>
            <ac:spMk id="3" creationId="{35333476-71CF-B917-7648-4F335B359824}"/>
          </ac:spMkLst>
        </pc:spChg>
      </pc:sldChg>
      <pc:sldChg chg="del">
        <pc:chgData name="Chepsuge, Naomi" userId="S::nchepsuge@snv.org::ff3a2b79-6906-4086-a143-7cbd12f1a93e" providerId="AD" clId="Web-{F3524BB6-BEDD-4425-BF3C-1D0D6F9E458B}" dt="2023-10-17T13:38:53.488" v="78"/>
        <pc:sldMkLst>
          <pc:docMk/>
          <pc:sldMk cId="1103282660" sldId="318"/>
        </pc:sldMkLst>
      </pc:sldChg>
      <pc:sldChg chg="del">
        <pc:chgData name="Chepsuge, Naomi" userId="S::nchepsuge@snv.org::ff3a2b79-6906-4086-a143-7cbd12f1a93e" providerId="AD" clId="Web-{F3524BB6-BEDD-4425-BF3C-1D0D6F9E458B}" dt="2023-10-17T13:38:53.488" v="79"/>
        <pc:sldMkLst>
          <pc:docMk/>
          <pc:sldMk cId="2443985308" sldId="325"/>
        </pc:sldMkLst>
      </pc:sldChg>
      <pc:sldChg chg="modSp">
        <pc:chgData name="Chepsuge, Naomi" userId="S::nchepsuge@snv.org::ff3a2b79-6906-4086-a143-7cbd12f1a93e" providerId="AD" clId="Web-{F3524BB6-BEDD-4425-BF3C-1D0D6F9E458B}" dt="2023-10-17T13:27:08.964" v="28" actId="14100"/>
        <pc:sldMkLst>
          <pc:docMk/>
          <pc:sldMk cId="2520959597" sldId="326"/>
        </pc:sldMkLst>
        <pc:spChg chg="mod">
          <ac:chgData name="Chepsuge, Naomi" userId="S::nchepsuge@snv.org::ff3a2b79-6906-4086-a143-7cbd12f1a93e" providerId="AD" clId="Web-{F3524BB6-BEDD-4425-BF3C-1D0D6F9E458B}" dt="2023-10-17T13:27:08.964" v="28" actId="14100"/>
          <ac:spMkLst>
            <pc:docMk/>
            <pc:sldMk cId="2520959597" sldId="326"/>
            <ac:spMk id="3" creationId="{042A01DC-DA9F-38FA-B9A2-B585A5D0CF63}"/>
          </ac:spMkLst>
        </pc:spChg>
      </pc:sldChg>
      <pc:sldChg chg="modSp">
        <pc:chgData name="Chepsuge, Naomi" userId="S::nchepsuge@snv.org::ff3a2b79-6906-4086-a143-7cbd12f1a93e" providerId="AD" clId="Web-{F3524BB6-BEDD-4425-BF3C-1D0D6F9E458B}" dt="2023-10-17T13:49:06.600" v="170" actId="20577"/>
        <pc:sldMkLst>
          <pc:docMk/>
          <pc:sldMk cId="2954723029" sldId="327"/>
        </pc:sldMkLst>
        <pc:spChg chg="mod">
          <ac:chgData name="Chepsuge, Naomi" userId="S::nchepsuge@snv.org::ff3a2b79-6906-4086-a143-7cbd12f1a93e" providerId="AD" clId="Web-{F3524BB6-BEDD-4425-BF3C-1D0D6F9E458B}" dt="2023-10-17T13:49:06.600" v="170" actId="20577"/>
          <ac:spMkLst>
            <pc:docMk/>
            <pc:sldMk cId="2954723029" sldId="327"/>
            <ac:spMk id="2" creationId="{71DAB5DB-ADEA-5D2C-FE85-5A17ED66C437}"/>
          </ac:spMkLst>
        </pc:spChg>
      </pc:sldChg>
      <pc:sldChg chg="addSp modSp">
        <pc:chgData name="Chepsuge, Naomi" userId="S::nchepsuge@snv.org::ff3a2b79-6906-4086-a143-7cbd12f1a93e" providerId="AD" clId="Web-{F3524BB6-BEDD-4425-BF3C-1D0D6F9E458B}" dt="2023-10-17T13:48:36.333" v="162" actId="20577"/>
        <pc:sldMkLst>
          <pc:docMk/>
          <pc:sldMk cId="3727242515" sldId="330"/>
        </pc:sldMkLst>
        <pc:spChg chg="add mod">
          <ac:chgData name="Chepsuge, Naomi" userId="S::nchepsuge@snv.org::ff3a2b79-6906-4086-a143-7cbd12f1a93e" providerId="AD" clId="Web-{F3524BB6-BEDD-4425-BF3C-1D0D6F9E458B}" dt="2023-10-17T13:48:36.333" v="162" actId="20577"/>
          <ac:spMkLst>
            <pc:docMk/>
            <pc:sldMk cId="3727242515" sldId="330"/>
            <ac:spMk id="7" creationId="{CB4A1C1F-4FE3-B7AB-B87B-9EC88F33782A}"/>
          </ac:spMkLst>
        </pc:spChg>
      </pc:sldChg>
      <pc:sldChg chg="del">
        <pc:chgData name="Chepsuge, Naomi" userId="S::nchepsuge@snv.org::ff3a2b79-6906-4086-a143-7cbd12f1a93e" providerId="AD" clId="Web-{F3524BB6-BEDD-4425-BF3C-1D0D6F9E458B}" dt="2023-10-17T13:41:33.543" v="84"/>
        <pc:sldMkLst>
          <pc:docMk/>
          <pc:sldMk cId="1763459625" sldId="332"/>
        </pc:sldMkLst>
      </pc:sldChg>
      <pc:sldChg chg="del">
        <pc:chgData name="Chepsuge, Naomi" userId="S::nchepsuge@snv.org::ff3a2b79-6906-4086-a143-7cbd12f1a93e" providerId="AD" clId="Web-{F3524BB6-BEDD-4425-BF3C-1D0D6F9E458B}" dt="2023-10-17T13:41:33.543" v="85"/>
        <pc:sldMkLst>
          <pc:docMk/>
          <pc:sldMk cId="76160611" sldId="333"/>
        </pc:sldMkLst>
      </pc:sldChg>
      <pc:sldChg chg="del">
        <pc:chgData name="Chepsuge, Naomi" userId="S::nchepsuge@snv.org::ff3a2b79-6906-4086-a143-7cbd12f1a93e" providerId="AD" clId="Web-{F3524BB6-BEDD-4425-BF3C-1D0D6F9E458B}" dt="2023-10-17T13:41:33.543" v="86"/>
        <pc:sldMkLst>
          <pc:docMk/>
          <pc:sldMk cId="3006100199" sldId="334"/>
        </pc:sldMkLst>
      </pc:sldChg>
      <pc:sldChg chg="del">
        <pc:chgData name="Chepsuge, Naomi" userId="S::nchepsuge@snv.org::ff3a2b79-6906-4086-a143-7cbd12f1a93e" providerId="AD" clId="Web-{F3524BB6-BEDD-4425-BF3C-1D0D6F9E458B}" dt="2023-10-17T13:40:17.086" v="83"/>
        <pc:sldMkLst>
          <pc:docMk/>
          <pc:sldMk cId="3763440962" sldId="335"/>
        </pc:sldMkLst>
      </pc:sldChg>
      <pc:sldChg chg="del">
        <pc:chgData name="Chepsuge, Naomi" userId="S::nchepsuge@snv.org::ff3a2b79-6906-4086-a143-7cbd12f1a93e" providerId="AD" clId="Web-{F3524BB6-BEDD-4425-BF3C-1D0D6F9E458B}" dt="2023-10-17T13:39:35.787" v="82"/>
        <pc:sldMkLst>
          <pc:docMk/>
          <pc:sldMk cId="3978968050" sldId="336"/>
        </pc:sldMkLst>
      </pc:sldChg>
      <pc:sldChg chg="modSp">
        <pc:chgData name="Chepsuge, Naomi" userId="S::nchepsuge@snv.org::ff3a2b79-6906-4086-a143-7cbd12f1a93e" providerId="AD" clId="Web-{F3524BB6-BEDD-4425-BF3C-1D0D6F9E458B}" dt="2023-10-17T13:47:16.984" v="131" actId="1076"/>
        <pc:sldMkLst>
          <pc:docMk/>
          <pc:sldMk cId="1962935978" sldId="337"/>
        </pc:sldMkLst>
        <pc:spChg chg="mod">
          <ac:chgData name="Chepsuge, Naomi" userId="S::nchepsuge@snv.org::ff3a2b79-6906-4086-a143-7cbd12f1a93e" providerId="AD" clId="Web-{F3524BB6-BEDD-4425-BF3C-1D0D6F9E458B}" dt="2023-10-17T13:47:16.984" v="131" actId="1076"/>
          <ac:spMkLst>
            <pc:docMk/>
            <pc:sldMk cId="1962935978" sldId="337"/>
            <ac:spMk id="7" creationId="{A97B3E5C-C0B2-86FA-87F2-9E66A8DD19D9}"/>
          </ac:spMkLst>
        </pc:spChg>
      </pc:sldChg>
      <pc:sldChg chg="modSp add">
        <pc:chgData name="Chepsuge, Naomi" userId="S::nchepsuge@snv.org::ff3a2b79-6906-4086-a143-7cbd12f1a93e" providerId="AD" clId="Web-{F3524BB6-BEDD-4425-BF3C-1D0D6F9E458B}" dt="2023-10-17T13:42:36.719" v="91" actId="1076"/>
        <pc:sldMkLst>
          <pc:docMk/>
          <pc:sldMk cId="2758926738" sldId="340"/>
        </pc:sldMkLst>
        <pc:spChg chg="mod">
          <ac:chgData name="Chepsuge, Naomi" userId="S::nchepsuge@snv.org::ff3a2b79-6906-4086-a143-7cbd12f1a93e" providerId="AD" clId="Web-{F3524BB6-BEDD-4425-BF3C-1D0D6F9E458B}" dt="2023-10-17T13:42:36.719" v="91" actId="1076"/>
          <ac:spMkLst>
            <pc:docMk/>
            <pc:sldMk cId="2758926738" sldId="340"/>
            <ac:spMk id="6" creationId="{4FB5C9DF-0499-669E-9520-0DA173AF5EAA}"/>
          </ac:spMkLst>
        </pc:spChg>
      </pc:sldChg>
      <pc:sldChg chg="add">
        <pc:chgData name="Chepsuge, Naomi" userId="S::nchepsuge@snv.org::ff3a2b79-6906-4086-a143-7cbd12f1a93e" providerId="AD" clId="Web-{F3524BB6-BEDD-4425-BF3C-1D0D6F9E458B}" dt="2023-10-17T13:39:07.988" v="81"/>
        <pc:sldMkLst>
          <pc:docMk/>
          <pc:sldMk cId="2920587198" sldId="341"/>
        </pc:sldMkLst>
      </pc:sldChg>
      <pc:sldChg chg="modSp add">
        <pc:chgData name="Chepsuge, Naomi" userId="S::nchepsuge@snv.org::ff3a2b79-6906-4086-a143-7cbd12f1a93e" providerId="AD" clId="Web-{F3524BB6-BEDD-4425-BF3C-1D0D6F9E458B}" dt="2023-10-17T13:45:40.667" v="111" actId="1076"/>
        <pc:sldMkLst>
          <pc:docMk/>
          <pc:sldMk cId="2675639036" sldId="342"/>
        </pc:sldMkLst>
        <pc:picChg chg="mod">
          <ac:chgData name="Chepsuge, Naomi" userId="S::nchepsuge@snv.org::ff3a2b79-6906-4086-a143-7cbd12f1a93e" providerId="AD" clId="Web-{F3524BB6-BEDD-4425-BF3C-1D0D6F9E458B}" dt="2023-10-17T13:45:40.667" v="111" actId="1076"/>
          <ac:picMkLst>
            <pc:docMk/>
            <pc:sldMk cId="2675639036" sldId="342"/>
            <ac:picMk id="4" creationId="{05DBD76E-DBC3-2691-361E-8F1CBADA3016}"/>
          </ac:picMkLst>
        </pc:picChg>
      </pc:sldChg>
      <pc:sldChg chg="modSp add">
        <pc:chgData name="Chepsuge, Naomi" userId="S::nchepsuge@snv.org::ff3a2b79-6906-4086-a143-7cbd12f1a93e" providerId="AD" clId="Web-{F3524BB6-BEDD-4425-BF3C-1D0D6F9E458B}" dt="2023-10-17T13:45:34.104" v="110" actId="20577"/>
        <pc:sldMkLst>
          <pc:docMk/>
          <pc:sldMk cId="2675100265" sldId="343"/>
        </pc:sldMkLst>
        <pc:spChg chg="mod">
          <ac:chgData name="Chepsuge, Naomi" userId="S::nchepsuge@snv.org::ff3a2b79-6906-4086-a143-7cbd12f1a93e" providerId="AD" clId="Web-{F3524BB6-BEDD-4425-BF3C-1D0D6F9E458B}" dt="2023-10-17T13:45:34.104" v="110" actId="20577"/>
          <ac:spMkLst>
            <pc:docMk/>
            <pc:sldMk cId="2675100265" sldId="343"/>
            <ac:spMk id="3" creationId="{4B2A60A4-5F52-F629-DB65-F39A378884CA}"/>
          </ac:spMkLst>
        </pc:spChg>
      </pc:sldChg>
      <pc:sldChg chg="modSp add">
        <pc:chgData name="Chepsuge, Naomi" userId="S::nchepsuge@snv.org::ff3a2b79-6906-4086-a143-7cbd12f1a93e" providerId="AD" clId="Web-{F3524BB6-BEDD-4425-BF3C-1D0D6F9E458B}" dt="2023-10-17T13:43:33.316" v="97" actId="20577"/>
        <pc:sldMkLst>
          <pc:docMk/>
          <pc:sldMk cId="2262474537" sldId="344"/>
        </pc:sldMkLst>
        <pc:spChg chg="mod">
          <ac:chgData name="Chepsuge, Naomi" userId="S::nchepsuge@snv.org::ff3a2b79-6906-4086-a143-7cbd12f1a93e" providerId="AD" clId="Web-{F3524BB6-BEDD-4425-BF3C-1D0D6F9E458B}" dt="2023-10-17T13:43:00.783" v="94" actId="20577"/>
          <ac:spMkLst>
            <pc:docMk/>
            <pc:sldMk cId="2262474537" sldId="344"/>
            <ac:spMk id="2" creationId="{91FDF340-E3EA-3547-D3D9-3BCC1F35F58F}"/>
          </ac:spMkLst>
        </pc:spChg>
        <pc:spChg chg="mod">
          <ac:chgData name="Chepsuge, Naomi" userId="S::nchepsuge@snv.org::ff3a2b79-6906-4086-a143-7cbd12f1a93e" providerId="AD" clId="Web-{F3524BB6-BEDD-4425-BF3C-1D0D6F9E458B}" dt="2023-10-17T13:43:33.316" v="97" actId="20577"/>
          <ac:spMkLst>
            <pc:docMk/>
            <pc:sldMk cId="2262474537" sldId="344"/>
            <ac:spMk id="3" creationId="{A2591961-5FC2-601A-67AB-EF867A9CCD0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EB1C5-019B-40B7-91F7-0AB1D5A4BA91}" type="datetimeFigureOut">
              <a:rPr lang="en-AU" smtClean="0"/>
              <a:t>13/12/2023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7A34E-1A9A-4D41-A027-19EF9A0B04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0995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7A34E-1A9A-4D41-A027-19EF9A0B0405}" type="slidenum">
              <a:rPr lang="en-AU" smtClean="0"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5242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zonder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41A0C1-8FB5-D131-83CF-40F7AB057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8104" y="2392288"/>
            <a:ext cx="10225035" cy="2812757"/>
          </a:xfrm>
        </p:spPr>
        <p:txBody>
          <a:bodyPr lIns="0" tIns="0" rIns="0" bIns="0" anchor="b"/>
          <a:lstStyle>
            <a:lvl1pPr algn="l">
              <a:defRPr sz="4500"/>
            </a:lvl1pPr>
          </a:lstStyle>
          <a:p>
            <a:r>
              <a:rPr lang="en-GB" noProof="0" err="1"/>
              <a:t>Klik</a:t>
            </a:r>
            <a:r>
              <a:rPr lang="en-GB" noProof="0"/>
              <a:t> om </a:t>
            </a:r>
            <a:r>
              <a:rPr lang="en-GB" noProof="0" err="1"/>
              <a:t>stijl</a:t>
            </a:r>
            <a:r>
              <a:rPr lang="en-GB" noProof="0"/>
              <a:t> </a:t>
            </a:r>
            <a:r>
              <a:rPr lang="en-GB" noProof="0" err="1"/>
              <a:t>te</a:t>
            </a:r>
            <a:r>
              <a:rPr lang="en-GB" noProof="0"/>
              <a:t> </a:t>
            </a:r>
            <a:r>
              <a:rPr lang="en-GB" noProof="0" err="1"/>
              <a:t>bewerken</a:t>
            </a:r>
            <a:endParaRPr lang="en-GB" noProof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C6E315D-2E76-D6B5-669E-206B7C599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104" y="5463958"/>
            <a:ext cx="10225034" cy="1087567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err="1"/>
              <a:t>Klikken</a:t>
            </a:r>
            <a:r>
              <a:rPr lang="en-GB" noProof="0"/>
              <a:t> om de </a:t>
            </a:r>
            <a:r>
              <a:rPr lang="en-GB" noProof="0" err="1"/>
              <a:t>ondertitelstijl</a:t>
            </a:r>
            <a:r>
              <a:rPr lang="en-GB" noProof="0"/>
              <a:t> van het model </a:t>
            </a:r>
            <a:r>
              <a:rPr lang="en-GB" noProof="0" err="1"/>
              <a:t>te</a:t>
            </a:r>
            <a:r>
              <a:rPr lang="en-GB" noProof="0"/>
              <a:t> </a:t>
            </a:r>
            <a:r>
              <a:rPr lang="en-GB" noProof="0" err="1"/>
              <a:t>bewerken</a:t>
            </a:r>
            <a:endParaRPr lang="en-GB" noProof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93F54D5-8A14-6BE4-9530-A67299FCF8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012" y="86831"/>
            <a:ext cx="3978776" cy="2305459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DAC7162C-90A7-779D-D4A8-526C0699379C}"/>
              </a:ext>
            </a:extLst>
          </p:cNvPr>
          <p:cNvSpPr/>
          <p:nvPr userDrawn="1"/>
        </p:nvSpPr>
        <p:spPr>
          <a:xfrm>
            <a:off x="9982200" y="0"/>
            <a:ext cx="2209800" cy="1708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722"/>
          </a:p>
        </p:txBody>
      </p:sp>
    </p:spTree>
    <p:extLst>
      <p:ext uri="{BB962C8B-B14F-4D97-AF65-F5344CB8AC3E}">
        <p14:creationId xmlns:p14="http://schemas.microsoft.com/office/powerpoint/2010/main" val="676040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0279DF53-8746-9639-9E9A-D0084F013A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732740"/>
          </a:xfrm>
        </p:spPr>
        <p:txBody>
          <a:bodyPr/>
          <a:lstStyle/>
          <a:p>
            <a:endParaRPr lang="nl-NL"/>
          </a:p>
        </p:txBody>
      </p:sp>
      <p:sp>
        <p:nvSpPr>
          <p:cNvPr id="14" name="Traan 13">
            <a:extLst>
              <a:ext uri="{FF2B5EF4-FFF2-40B4-BE49-F238E27FC236}">
                <a16:creationId xmlns:a16="http://schemas.microsoft.com/office/drawing/2014/main" id="{4A7ED981-3F6F-22A0-7AA9-ADFC49136C41}"/>
              </a:ext>
            </a:extLst>
          </p:cNvPr>
          <p:cNvSpPr/>
          <p:nvPr userDrawn="1"/>
        </p:nvSpPr>
        <p:spPr>
          <a:xfrm>
            <a:off x="10091895" y="1"/>
            <a:ext cx="2100105" cy="2100105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722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F8C6F173-CCF8-AE6F-17E3-55EEC38088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2733" y="431155"/>
            <a:ext cx="1889815" cy="109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393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cred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5C757BD-1766-5477-14E0-13CBBAE2BD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187825"/>
            <a:ext cx="10515600" cy="2324100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rtl="0"/>
            <a:r>
              <a:rPr lang="nl-NL" err="1"/>
              <a:t>Nieke</a:t>
            </a:r>
            <a:r>
              <a:rPr lang="nl-NL"/>
              <a:t> </a:t>
            </a:r>
            <a:r>
              <a:rPr lang="nl-NL" err="1"/>
              <a:t>Westerik</a:t>
            </a:r>
            <a:r>
              <a:rPr lang="nl-NL"/>
              <a:t>, Yoba4Life </a:t>
            </a:r>
          </a:p>
          <a:p>
            <a:pPr rtl="0"/>
            <a:r>
              <a:rPr lang="nl-NL"/>
              <a:t>Martin de Jong, SNV TID</a:t>
            </a:r>
          </a:p>
          <a:p>
            <a:pPr lvl="4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A7D45BA-C1F2-2752-0110-96B55A85BA73}"/>
              </a:ext>
            </a:extLst>
          </p:cNvPr>
          <p:cNvSpPr txBox="1"/>
          <p:nvPr userDrawn="1"/>
        </p:nvSpPr>
        <p:spPr>
          <a:xfrm>
            <a:off x="838200" y="2960914"/>
            <a:ext cx="83058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000">
                <a:latin typeface="IBM Plex Sans" panose="020B0503050203000203" pitchFamily="34" charset="0"/>
              </a:rPr>
              <a:t>Pictures </a:t>
            </a:r>
            <a:r>
              <a:rPr lang="nl-NL" sz="3000" err="1">
                <a:latin typeface="IBM Plex Sans" panose="020B0503050203000203" pitchFamily="34" charset="0"/>
              </a:rPr>
              <a:t>courtesy</a:t>
            </a:r>
            <a:endParaRPr lang="nl-NL" sz="3000">
              <a:latin typeface="IBM Plex Sans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008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8D91FA-E712-A245-9EC3-F8C3D89898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err="1"/>
              <a:t>Our</a:t>
            </a:r>
            <a:r>
              <a:rPr lang="nl-NL"/>
              <a:t> partners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440703A-348F-DAD8-9B90-5617B3A881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84" t="16769" r="36697" b="10132"/>
          <a:stretch/>
        </p:blipFill>
        <p:spPr>
          <a:xfrm>
            <a:off x="863838" y="2086550"/>
            <a:ext cx="1614443" cy="83976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1FC7146-CE67-51F3-3D44-5B246DF1F5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28" t="18710" r="10485" b="14812"/>
          <a:stretch/>
        </p:blipFill>
        <p:spPr>
          <a:xfrm>
            <a:off x="4713296" y="2018544"/>
            <a:ext cx="1274815" cy="103240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14A16FF-50F9-E661-DE6D-E4F230CE8F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7937" y="1992616"/>
            <a:ext cx="1036415" cy="103240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D289D214-3983-E96D-0DBE-CBEF34D1869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3965" y="2077468"/>
            <a:ext cx="1139611" cy="848846"/>
          </a:xfrm>
          <a:prstGeom prst="rect">
            <a:avLst/>
          </a:prstGeom>
        </p:spPr>
      </p:pic>
      <p:pic>
        <p:nvPicPr>
          <p:cNvPr id="12" name="Afbeelding 11" descr="Afbeelding met tekst, klok&#10;&#10;Automatisch gegenereerde beschrijving">
            <a:extLst>
              <a:ext uri="{FF2B5EF4-FFF2-40B4-BE49-F238E27FC236}">
                <a16:creationId xmlns:a16="http://schemas.microsoft.com/office/drawing/2014/main" id="{E2462227-8C7D-5BB7-2FCF-B26E272A4FA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347" y="5327824"/>
            <a:ext cx="2993906" cy="568842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7977BBAF-8B54-388F-4D73-5B9AD9BF30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73" t="15396" r="40055" b="30728"/>
          <a:stretch/>
        </p:blipFill>
        <p:spPr>
          <a:xfrm>
            <a:off x="8541980" y="1690689"/>
            <a:ext cx="2300006" cy="1325564"/>
          </a:xfrm>
          <a:prstGeom prst="rect">
            <a:avLst/>
          </a:prstGeom>
        </p:spPr>
      </p:pic>
      <p:pic>
        <p:nvPicPr>
          <p:cNvPr id="16" name="Afbeelding 15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8D569431-5BC2-39CF-A608-C72A345746C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27675" y="3667160"/>
            <a:ext cx="2587250" cy="83185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13FF4FC3-7DF9-CF6A-825C-75A8F76713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84" b="19316"/>
          <a:stretch/>
        </p:blipFill>
        <p:spPr>
          <a:xfrm>
            <a:off x="4179844" y="3589566"/>
            <a:ext cx="2081435" cy="1113569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202E6CD-C342-01A2-F1EF-413F0ACB654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3964" y="3695184"/>
            <a:ext cx="1442136" cy="741348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F3430DB3-BE80-A307-3F6E-CD9A797F2F2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6574" y="5138177"/>
            <a:ext cx="1308693" cy="826856"/>
          </a:xfrm>
          <a:prstGeom prst="rect">
            <a:avLst/>
          </a:prstGeom>
        </p:spPr>
      </p:pic>
      <p:pic>
        <p:nvPicPr>
          <p:cNvPr id="24" name="Afbeelding 23" descr="Afbeelding met tekst, whiteboard&#10;&#10;Automatisch gegenereerde beschrijving">
            <a:extLst>
              <a:ext uri="{FF2B5EF4-FFF2-40B4-BE49-F238E27FC236}">
                <a16:creationId xmlns:a16="http://schemas.microsoft.com/office/drawing/2014/main" id="{424BBAFF-2E98-64CF-2A20-60763877F9F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053794" y="3480187"/>
            <a:ext cx="2300006" cy="118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75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41A0C1-8FB5-D131-83CF-40F7AB057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8104" y="2392290"/>
            <a:ext cx="5170714" cy="3003676"/>
          </a:xfrm>
        </p:spPr>
        <p:txBody>
          <a:bodyPr lIns="0" tIns="0" rIns="0" bIns="0" anchor="b"/>
          <a:lstStyle>
            <a:lvl1pPr algn="l">
              <a:defRPr sz="4500"/>
            </a:lvl1pPr>
          </a:lstStyle>
          <a:p>
            <a:r>
              <a:rPr lang="en-GB" noProof="0" err="1"/>
              <a:t>Klik</a:t>
            </a:r>
            <a:r>
              <a:rPr lang="en-GB" noProof="0"/>
              <a:t> om </a:t>
            </a:r>
            <a:r>
              <a:rPr lang="en-GB" noProof="0" err="1"/>
              <a:t>stijl</a:t>
            </a:r>
            <a:r>
              <a:rPr lang="en-GB" noProof="0"/>
              <a:t> </a:t>
            </a:r>
            <a:r>
              <a:rPr lang="en-GB" noProof="0" err="1"/>
              <a:t>te</a:t>
            </a:r>
            <a:r>
              <a:rPr lang="en-GB" noProof="0"/>
              <a:t> </a:t>
            </a:r>
            <a:r>
              <a:rPr lang="en-GB" noProof="0" err="1"/>
              <a:t>bewerken</a:t>
            </a:r>
            <a:endParaRPr lang="en-GB" noProof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C6E315D-2E76-D6B5-669E-206B7C599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105" y="5604697"/>
            <a:ext cx="5783663" cy="990879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err="1"/>
              <a:t>Klikken</a:t>
            </a:r>
            <a:r>
              <a:rPr lang="en-GB" noProof="0"/>
              <a:t> om de </a:t>
            </a:r>
            <a:r>
              <a:rPr lang="en-GB" noProof="0" err="1"/>
              <a:t>ondertitelstijl</a:t>
            </a:r>
            <a:r>
              <a:rPr lang="en-GB" noProof="0"/>
              <a:t> van het model </a:t>
            </a:r>
            <a:r>
              <a:rPr lang="en-GB" noProof="0" err="1"/>
              <a:t>te</a:t>
            </a:r>
            <a:r>
              <a:rPr lang="en-GB" noProof="0"/>
              <a:t> </a:t>
            </a:r>
            <a:r>
              <a:rPr lang="en-GB" noProof="0" err="1"/>
              <a:t>bewerken</a:t>
            </a:r>
            <a:endParaRPr lang="en-GB" noProof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93F54D5-8A14-6BE4-9530-A67299FCF8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012" y="86831"/>
            <a:ext cx="3978776" cy="2305459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DAC7162C-90A7-779D-D4A8-526C0699379C}"/>
              </a:ext>
            </a:extLst>
          </p:cNvPr>
          <p:cNvSpPr/>
          <p:nvPr userDrawn="1"/>
        </p:nvSpPr>
        <p:spPr>
          <a:xfrm>
            <a:off x="9982200" y="0"/>
            <a:ext cx="2209800" cy="1708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722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63CAE5DA-BF31-9A86-E87A-76F92F43F3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55710" y="356370"/>
            <a:ext cx="6087808" cy="6086157"/>
          </a:xfrm>
          <a:prstGeom prst="teardrop">
            <a:avLst/>
          </a:prstGeom>
          <a:solidFill>
            <a:schemeClr val="bg1"/>
          </a:solidFill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443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84E028-5346-9F9B-8985-E4B2A8D60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4952"/>
          </a:xfrm>
        </p:spPr>
        <p:txBody>
          <a:bodyPr anchor="t" anchorCtr="0"/>
          <a:lstStyle/>
          <a:p>
            <a:r>
              <a:rPr lang="en-GB" noProof="0" err="1"/>
              <a:t>Klik</a:t>
            </a:r>
            <a:r>
              <a:rPr lang="en-GB" noProof="0"/>
              <a:t> om </a:t>
            </a:r>
            <a:r>
              <a:rPr lang="en-GB" noProof="0" err="1"/>
              <a:t>stijl</a:t>
            </a:r>
            <a:r>
              <a:rPr lang="en-GB" noProof="0"/>
              <a:t> </a:t>
            </a:r>
            <a:r>
              <a:rPr lang="en-GB" noProof="0" err="1"/>
              <a:t>te</a:t>
            </a:r>
            <a:r>
              <a:rPr lang="en-GB" noProof="0"/>
              <a:t> </a:t>
            </a:r>
            <a:r>
              <a:rPr lang="en-GB" noProof="0" err="1"/>
              <a:t>bewerken</a:t>
            </a:r>
            <a:endParaRPr lang="en-GB" noProof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6C2DF0-1F1B-A035-FF4A-65DF1D09E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283"/>
            <a:ext cx="10515600" cy="5033593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noProof="0" err="1"/>
              <a:t>Klikken</a:t>
            </a:r>
            <a:r>
              <a:rPr lang="en-GB" noProof="0"/>
              <a:t> om de </a:t>
            </a:r>
            <a:r>
              <a:rPr lang="en-GB" noProof="0" err="1"/>
              <a:t>tekststijl</a:t>
            </a:r>
            <a:r>
              <a:rPr lang="en-GB" noProof="0"/>
              <a:t> van het model </a:t>
            </a:r>
            <a:r>
              <a:rPr lang="en-GB" noProof="0" err="1"/>
              <a:t>te</a:t>
            </a:r>
            <a:r>
              <a:rPr lang="en-GB" noProof="0"/>
              <a:t> </a:t>
            </a:r>
            <a:r>
              <a:rPr lang="en-GB" noProof="0" err="1"/>
              <a:t>bewerken</a:t>
            </a:r>
            <a:endParaRPr lang="en-GB" noProof="0"/>
          </a:p>
          <a:p>
            <a:pPr lvl="1"/>
            <a:r>
              <a:rPr lang="en-GB" noProof="0" err="1"/>
              <a:t>Tweede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  <a:p>
            <a:pPr lvl="2"/>
            <a:r>
              <a:rPr lang="en-GB" noProof="0" err="1"/>
              <a:t>Derde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  <a:p>
            <a:pPr lvl="3"/>
            <a:r>
              <a:rPr lang="en-GB" noProof="0" err="1"/>
              <a:t>Vierde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  <a:p>
            <a:pPr lvl="4"/>
            <a:r>
              <a:rPr lang="en-GB" noProof="0" err="1"/>
              <a:t>Vijfde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38853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1866F5-F270-AB0E-13E4-D5924C1B3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 noProof="0" err="1"/>
              <a:t>Klik</a:t>
            </a:r>
            <a:r>
              <a:rPr lang="en-GB" noProof="0"/>
              <a:t> om </a:t>
            </a:r>
            <a:r>
              <a:rPr lang="en-GB" noProof="0" err="1"/>
              <a:t>stijl</a:t>
            </a:r>
            <a:r>
              <a:rPr lang="en-GB" noProof="0"/>
              <a:t> </a:t>
            </a:r>
            <a:r>
              <a:rPr lang="en-GB" noProof="0" err="1"/>
              <a:t>te</a:t>
            </a:r>
            <a:r>
              <a:rPr lang="en-GB" noProof="0"/>
              <a:t> </a:t>
            </a:r>
            <a:r>
              <a:rPr lang="en-GB" noProof="0" err="1"/>
              <a:t>bewerken</a:t>
            </a:r>
            <a:endParaRPr lang="en-GB" noProof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AE68510-A446-1B40-6D8D-527122A8D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32775"/>
            <a:ext cx="10515600" cy="1356876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err="1"/>
              <a:t>Klikken</a:t>
            </a:r>
            <a:r>
              <a:rPr lang="en-GB" noProof="0"/>
              <a:t> om de </a:t>
            </a:r>
            <a:r>
              <a:rPr lang="en-GB" noProof="0" err="1"/>
              <a:t>tekststijl</a:t>
            </a:r>
            <a:r>
              <a:rPr lang="en-GB" noProof="0"/>
              <a:t> van het model </a:t>
            </a:r>
            <a:r>
              <a:rPr lang="en-GB" noProof="0" err="1"/>
              <a:t>te</a:t>
            </a:r>
            <a:r>
              <a:rPr lang="en-GB" noProof="0"/>
              <a:t> </a:t>
            </a:r>
            <a:r>
              <a:rPr lang="en-GB" noProof="0" err="1"/>
              <a:t>bewerken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67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1F615D-BC73-BDA4-8B36-F2A30F112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6"/>
            <a:ext cx="9240297" cy="1050316"/>
          </a:xfrm>
        </p:spPr>
        <p:txBody>
          <a:bodyPr anchor="t" anchorCtr="0"/>
          <a:lstStyle/>
          <a:p>
            <a:r>
              <a:rPr lang="en-GB" noProof="0" err="1"/>
              <a:t>Klik</a:t>
            </a:r>
            <a:r>
              <a:rPr lang="en-GB" noProof="0"/>
              <a:t> om </a:t>
            </a:r>
            <a:r>
              <a:rPr lang="en-GB" noProof="0" err="1"/>
              <a:t>stijl</a:t>
            </a:r>
            <a:r>
              <a:rPr lang="en-GB" noProof="0"/>
              <a:t> </a:t>
            </a:r>
            <a:r>
              <a:rPr lang="en-GB" noProof="0" err="1"/>
              <a:t>te</a:t>
            </a:r>
            <a:r>
              <a:rPr lang="en-GB" noProof="0"/>
              <a:t> </a:t>
            </a:r>
            <a:r>
              <a:rPr lang="en-GB" noProof="0" err="1"/>
              <a:t>bewerken</a:t>
            </a:r>
            <a:endParaRPr lang="en-GB" noProof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950FCD-3228-B5DB-BD59-1A8762769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78280"/>
            <a:ext cx="5181600" cy="499334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noProof="0" err="1"/>
              <a:t>Klikken</a:t>
            </a:r>
            <a:r>
              <a:rPr lang="en-GB" noProof="0"/>
              <a:t> om de </a:t>
            </a:r>
            <a:r>
              <a:rPr lang="en-GB" noProof="0" err="1"/>
              <a:t>tekststijl</a:t>
            </a:r>
            <a:r>
              <a:rPr lang="en-GB" noProof="0"/>
              <a:t> van het model </a:t>
            </a:r>
            <a:r>
              <a:rPr lang="en-GB" noProof="0" err="1"/>
              <a:t>te</a:t>
            </a:r>
            <a:r>
              <a:rPr lang="en-GB" noProof="0"/>
              <a:t> </a:t>
            </a:r>
            <a:r>
              <a:rPr lang="en-GB" noProof="0" err="1"/>
              <a:t>bewerken</a:t>
            </a:r>
            <a:endParaRPr lang="en-GB" noProof="0"/>
          </a:p>
          <a:p>
            <a:pPr lvl="1"/>
            <a:r>
              <a:rPr lang="en-GB" noProof="0" err="1"/>
              <a:t>Tweede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  <a:p>
            <a:pPr lvl="2"/>
            <a:r>
              <a:rPr lang="en-GB" noProof="0" err="1"/>
              <a:t>Derde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  <a:p>
            <a:pPr lvl="3"/>
            <a:r>
              <a:rPr lang="en-GB" noProof="0" err="1"/>
              <a:t>Vierde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  <a:p>
            <a:pPr lvl="4"/>
            <a:r>
              <a:rPr lang="en-GB" noProof="0" err="1"/>
              <a:t>Vijfde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ABFE553-FA35-9674-05A2-2A9801386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78279"/>
            <a:ext cx="5181600" cy="499334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noProof="0" err="1"/>
              <a:t>Klikken</a:t>
            </a:r>
            <a:r>
              <a:rPr lang="en-GB" noProof="0"/>
              <a:t> om de </a:t>
            </a:r>
            <a:r>
              <a:rPr lang="en-GB" noProof="0" err="1"/>
              <a:t>tekststijl</a:t>
            </a:r>
            <a:r>
              <a:rPr lang="en-GB" noProof="0"/>
              <a:t> van het model </a:t>
            </a:r>
            <a:r>
              <a:rPr lang="en-GB" noProof="0" err="1"/>
              <a:t>te</a:t>
            </a:r>
            <a:r>
              <a:rPr lang="en-GB" noProof="0"/>
              <a:t> </a:t>
            </a:r>
            <a:r>
              <a:rPr lang="en-GB" noProof="0" err="1"/>
              <a:t>bewerken</a:t>
            </a:r>
            <a:endParaRPr lang="en-GB" noProof="0"/>
          </a:p>
          <a:p>
            <a:pPr lvl="1"/>
            <a:r>
              <a:rPr lang="en-GB" noProof="0" err="1"/>
              <a:t>Tweede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  <a:p>
            <a:pPr lvl="2"/>
            <a:r>
              <a:rPr lang="en-GB" noProof="0" err="1"/>
              <a:t>Derde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  <a:p>
            <a:pPr lvl="3"/>
            <a:r>
              <a:rPr lang="en-GB" noProof="0" err="1"/>
              <a:t>Vierde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  <a:p>
            <a:pPr lvl="4"/>
            <a:r>
              <a:rPr lang="en-GB" noProof="0" err="1"/>
              <a:t>Vijfde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</p:txBody>
      </p:sp>
      <p:sp>
        <p:nvSpPr>
          <p:cNvPr id="6" name="Tijdelijke aanduiding voor verticale tekst 5">
            <a:extLst>
              <a:ext uri="{FF2B5EF4-FFF2-40B4-BE49-F238E27FC236}">
                <a16:creationId xmlns:a16="http://schemas.microsoft.com/office/drawing/2014/main" id="{5DFFB455-E030-2AE8-A608-18D2F5402837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 rot="10800000">
            <a:off x="495655" y="1222473"/>
            <a:ext cx="273464" cy="5349149"/>
          </a:xfrm>
        </p:spPr>
        <p:txBody>
          <a:bodyPr vert="eaVert" wrap="none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25">
                <a:solidFill>
                  <a:schemeClr val="accent4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Photo: </a:t>
            </a:r>
            <a:r>
              <a:rPr lang="nl-NL" err="1"/>
              <a:t>Nieke</a:t>
            </a:r>
            <a:r>
              <a:rPr lang="nl-NL"/>
              <a:t> </a:t>
            </a:r>
            <a:r>
              <a:rPr lang="nl-NL" err="1"/>
              <a:t>Westerik</a:t>
            </a:r>
            <a:r>
              <a:rPr lang="nl-NL"/>
              <a:t>, Yoba4Life</a:t>
            </a:r>
          </a:p>
        </p:txBody>
      </p:sp>
      <p:sp>
        <p:nvSpPr>
          <p:cNvPr id="7" name="Tijdelijke aanduiding voor verticale tekst 5">
            <a:extLst>
              <a:ext uri="{FF2B5EF4-FFF2-40B4-BE49-F238E27FC236}">
                <a16:creationId xmlns:a16="http://schemas.microsoft.com/office/drawing/2014/main" id="{C389A1FB-5AED-6732-A2CE-B025322D8BE3}"/>
              </a:ext>
            </a:extLst>
          </p:cNvPr>
          <p:cNvSpPr>
            <a:spLocks noGrp="1"/>
          </p:cNvSpPr>
          <p:nvPr>
            <p:ph type="body" orient="vert" sz="quarter" idx="11" hasCustomPrompt="1"/>
          </p:nvPr>
        </p:nvSpPr>
        <p:spPr>
          <a:xfrm rot="10800000">
            <a:off x="11392255" y="1222473"/>
            <a:ext cx="273464" cy="5349149"/>
          </a:xfrm>
        </p:spPr>
        <p:txBody>
          <a:bodyPr vert="eaVert" wrap="none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25">
                <a:solidFill>
                  <a:schemeClr val="accent4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Photo: </a:t>
            </a:r>
            <a:r>
              <a:rPr lang="nl-NL" err="1"/>
              <a:t>Nieke</a:t>
            </a:r>
            <a:r>
              <a:rPr lang="nl-NL"/>
              <a:t> </a:t>
            </a:r>
            <a:r>
              <a:rPr lang="nl-NL" err="1"/>
              <a:t>Westerik</a:t>
            </a:r>
            <a:r>
              <a:rPr lang="nl-NL"/>
              <a:t>, Yoba4Life</a:t>
            </a:r>
          </a:p>
        </p:txBody>
      </p:sp>
    </p:spTree>
    <p:extLst>
      <p:ext uri="{BB962C8B-B14F-4D97-AF65-F5344CB8AC3E}">
        <p14:creationId xmlns:p14="http://schemas.microsoft.com/office/powerpoint/2010/main" val="146818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98A8F4-8923-2B9F-9685-B75D1A75B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noProof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6E9C93C-FC24-055B-A09D-C30C2460F4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noProof="0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796233C-95C1-7F8C-20D8-DF78B7BAF1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9878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noProof="0" err="1"/>
              <a:t>Klikken</a:t>
            </a:r>
            <a:r>
              <a:rPr lang="en-GB" noProof="0"/>
              <a:t> om de </a:t>
            </a:r>
            <a:r>
              <a:rPr lang="en-GB" noProof="0" err="1"/>
              <a:t>tekststijl</a:t>
            </a:r>
            <a:r>
              <a:rPr lang="en-GB" noProof="0"/>
              <a:t> van het model </a:t>
            </a:r>
            <a:r>
              <a:rPr lang="en-GB" noProof="0" err="1"/>
              <a:t>te</a:t>
            </a:r>
            <a:r>
              <a:rPr lang="en-GB" noProof="0"/>
              <a:t> </a:t>
            </a:r>
            <a:r>
              <a:rPr lang="en-GB" noProof="0" err="1"/>
              <a:t>bewerken</a:t>
            </a:r>
            <a:endParaRPr lang="en-GB" noProof="0"/>
          </a:p>
          <a:p>
            <a:pPr lvl="1"/>
            <a:r>
              <a:rPr lang="en-GB" noProof="0" err="1"/>
              <a:t>Tweede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  <a:p>
            <a:pPr lvl="2"/>
            <a:r>
              <a:rPr lang="en-GB" noProof="0" err="1"/>
              <a:t>Derde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  <a:p>
            <a:pPr lvl="3"/>
            <a:r>
              <a:rPr lang="en-GB" noProof="0" err="1"/>
              <a:t>Vierde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  <a:p>
            <a:pPr lvl="4"/>
            <a:r>
              <a:rPr lang="en-GB" noProof="0" err="1"/>
              <a:t>Vijfde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85299B4-D326-D6BE-C044-1A78137BC6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noProof="0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FBDB38E-50B1-552E-940B-C5E069CAC0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9878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noProof="0" err="1"/>
              <a:t>Klikken</a:t>
            </a:r>
            <a:r>
              <a:rPr lang="en-GB" noProof="0"/>
              <a:t> om de </a:t>
            </a:r>
            <a:r>
              <a:rPr lang="en-GB" noProof="0" err="1"/>
              <a:t>tekststijl</a:t>
            </a:r>
            <a:r>
              <a:rPr lang="en-GB" noProof="0"/>
              <a:t> van het model </a:t>
            </a:r>
            <a:r>
              <a:rPr lang="en-GB" noProof="0" err="1"/>
              <a:t>te</a:t>
            </a:r>
            <a:r>
              <a:rPr lang="en-GB" noProof="0"/>
              <a:t> </a:t>
            </a:r>
            <a:r>
              <a:rPr lang="en-GB" noProof="0" err="1"/>
              <a:t>bewerken</a:t>
            </a:r>
            <a:endParaRPr lang="en-GB" noProof="0"/>
          </a:p>
          <a:p>
            <a:pPr lvl="1"/>
            <a:r>
              <a:rPr lang="en-GB" noProof="0" err="1"/>
              <a:t>Tweede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  <a:p>
            <a:pPr lvl="2"/>
            <a:r>
              <a:rPr lang="en-GB" noProof="0" err="1"/>
              <a:t>Derde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  <a:p>
            <a:pPr lvl="3"/>
            <a:r>
              <a:rPr lang="en-GB" noProof="0" err="1"/>
              <a:t>Vierde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  <a:p>
            <a:pPr lvl="4"/>
            <a:r>
              <a:rPr lang="en-GB" noProof="0" err="1"/>
              <a:t>Vijfde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6011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foto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1D6BBA34-691E-53BA-380E-A7E4CB43B2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73274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4A8FBCD-AEE8-E759-A3C5-B8D96AF33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51" y="1884557"/>
            <a:ext cx="10515600" cy="3501483"/>
          </a:xfrm>
          <a:effectLst/>
        </p:spPr>
        <p:txBody>
          <a:bodyPr>
            <a:normAutofit/>
          </a:bodyPr>
          <a:lstStyle>
            <a:lvl1pPr>
              <a:defRPr sz="33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627652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foto met titelvl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1D6BBA34-691E-53BA-380E-A7E4CB43B2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732740"/>
          </a:xfrm>
        </p:spPr>
        <p:txBody>
          <a:bodyPr/>
          <a:lstStyle/>
          <a:p>
            <a:endParaRPr lang="nl-NL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13C2ECFF-4C24-31F6-E579-5DAB9D94E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66219"/>
            <a:ext cx="5921828" cy="1348582"/>
          </a:xfrm>
          <a:solidFill>
            <a:schemeClr val="tx1"/>
          </a:solidFill>
        </p:spPr>
        <p:txBody>
          <a:bodyPr>
            <a:normAutofit/>
          </a:bodyPr>
          <a:lstStyle>
            <a:lvl1pPr marL="538163" indent="0">
              <a:tabLst/>
              <a:defRPr sz="2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860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9309DE-4F66-E2C6-20EA-66FED025D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862331"/>
            <a:ext cx="10918371" cy="426716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noProof="0" err="1"/>
              <a:t>Klik</a:t>
            </a:r>
            <a:r>
              <a:rPr lang="en-GB" noProof="0"/>
              <a:t> om </a:t>
            </a:r>
            <a:r>
              <a:rPr lang="en-GB" noProof="0" err="1"/>
              <a:t>stijl</a:t>
            </a:r>
            <a:r>
              <a:rPr lang="en-GB" noProof="0"/>
              <a:t> </a:t>
            </a:r>
            <a:r>
              <a:rPr lang="en-GB" noProof="0" err="1"/>
              <a:t>te</a:t>
            </a:r>
            <a:r>
              <a:rPr lang="en-GB" noProof="0"/>
              <a:t> </a:t>
            </a:r>
            <a:r>
              <a:rPr lang="en-GB" noProof="0" err="1"/>
              <a:t>bewerken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09537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5A37388-E3E9-7CBC-EC8B-007C74440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err="1"/>
              <a:t>Klik</a:t>
            </a:r>
            <a:r>
              <a:rPr lang="en-GB" noProof="0"/>
              <a:t> om </a:t>
            </a:r>
            <a:r>
              <a:rPr lang="en-GB" noProof="0" err="1"/>
              <a:t>stijl</a:t>
            </a:r>
            <a:r>
              <a:rPr lang="en-GB" noProof="0"/>
              <a:t> </a:t>
            </a:r>
            <a:r>
              <a:rPr lang="en-GB" noProof="0" err="1"/>
              <a:t>te</a:t>
            </a:r>
            <a:r>
              <a:rPr lang="en-GB" noProof="0"/>
              <a:t> </a:t>
            </a:r>
            <a:r>
              <a:rPr lang="en-GB" noProof="0" err="1"/>
              <a:t>bewerken</a:t>
            </a:r>
            <a:endParaRPr lang="en-GB" noProof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37A19C0-DDDB-9871-FC07-01B9FBC11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err="1"/>
              <a:t>Klikken</a:t>
            </a:r>
            <a:r>
              <a:rPr lang="en-GB" noProof="0"/>
              <a:t> om de </a:t>
            </a:r>
            <a:r>
              <a:rPr lang="en-GB" noProof="0" err="1"/>
              <a:t>tekststijl</a:t>
            </a:r>
            <a:r>
              <a:rPr lang="en-GB" noProof="0"/>
              <a:t> van het model </a:t>
            </a:r>
            <a:r>
              <a:rPr lang="en-GB" noProof="0" err="1"/>
              <a:t>te</a:t>
            </a:r>
            <a:r>
              <a:rPr lang="en-GB" noProof="0"/>
              <a:t> </a:t>
            </a:r>
            <a:r>
              <a:rPr lang="en-GB" noProof="0" err="1"/>
              <a:t>bewerken</a:t>
            </a:r>
            <a:endParaRPr lang="en-GB" noProof="0"/>
          </a:p>
          <a:p>
            <a:pPr lvl="1"/>
            <a:r>
              <a:rPr lang="en-GB" noProof="0" err="1"/>
              <a:t>Tweede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  <a:p>
            <a:pPr lvl="2"/>
            <a:r>
              <a:rPr lang="en-GB" noProof="0" err="1"/>
              <a:t>Derde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  <a:p>
            <a:pPr lvl="3"/>
            <a:r>
              <a:rPr lang="en-GB" noProof="0" err="1"/>
              <a:t>Vierde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  <a:p>
            <a:pPr lvl="4"/>
            <a:r>
              <a:rPr lang="en-GB" noProof="0" err="1"/>
              <a:t>Vijfde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AA61002-19B2-CE7B-5608-ED646AE5F2B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1" y="230189"/>
            <a:ext cx="1889815" cy="1095033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2CDF45B2-B74D-3620-1986-553880D0D04D}"/>
              </a:ext>
            </a:extLst>
          </p:cNvPr>
          <p:cNvSpPr/>
          <p:nvPr userDrawn="1"/>
        </p:nvSpPr>
        <p:spPr>
          <a:xfrm>
            <a:off x="1" y="6721476"/>
            <a:ext cx="3788229" cy="1365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722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1354B94-EE91-E28B-E5E8-D62BCB57FEBB}"/>
              </a:ext>
            </a:extLst>
          </p:cNvPr>
          <p:cNvSpPr/>
          <p:nvPr userDrawn="1"/>
        </p:nvSpPr>
        <p:spPr>
          <a:xfrm>
            <a:off x="3748035" y="6721476"/>
            <a:ext cx="6672106" cy="136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722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29F7AD5E-A2D4-3735-0946-27647127C07A}"/>
              </a:ext>
            </a:extLst>
          </p:cNvPr>
          <p:cNvSpPr/>
          <p:nvPr userDrawn="1"/>
        </p:nvSpPr>
        <p:spPr>
          <a:xfrm>
            <a:off x="10420142" y="6721476"/>
            <a:ext cx="1768510" cy="1365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722"/>
          </a:p>
        </p:txBody>
      </p:sp>
    </p:spTree>
    <p:extLst>
      <p:ext uri="{BB962C8B-B14F-4D97-AF65-F5344CB8AC3E}">
        <p14:creationId xmlns:p14="http://schemas.microsoft.com/office/powerpoint/2010/main" val="83602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61" r:id="rId7"/>
    <p:sldLayoutId id="2147483664" r:id="rId8"/>
    <p:sldLayoutId id="2147483654" r:id="rId9"/>
    <p:sldLayoutId id="2147483655" r:id="rId10"/>
    <p:sldLayoutId id="2147483663" r:id="rId11"/>
    <p:sldLayoutId id="214748366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0" i="0" kern="1200">
          <a:solidFill>
            <a:schemeClr val="tx1"/>
          </a:solidFill>
          <a:latin typeface="IBM Plex Sans" panose="020B0503050203000203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839A01-5566-2433-582C-F21B2AC644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8103" y="2488288"/>
            <a:ext cx="8884480" cy="1881424"/>
          </a:xfrm>
        </p:spPr>
        <p:txBody>
          <a:bodyPr anchor="ctr">
            <a:normAutofit fontScale="90000"/>
          </a:bodyPr>
          <a:lstStyle/>
          <a:p>
            <a:br>
              <a:rPr lang="nl-NL" b="1" dirty="0"/>
            </a:br>
            <a:r>
              <a:rPr lang="nl-NL" sz="4200" b="1" dirty="0">
                <a:latin typeface="IBM Plex Sans Text"/>
                <a:cs typeface="IBM Plex Sans Text"/>
              </a:rPr>
              <a:t>Module 4. </a:t>
            </a:r>
            <a:br>
              <a:rPr lang="nl-NL" sz="4200" b="1" dirty="0">
                <a:latin typeface="IBM Plex Sans Text"/>
                <a:cs typeface="IBM Plex Sans Text"/>
              </a:rPr>
            </a:br>
            <a:r>
              <a:rPr lang="nl-NL" sz="4200" b="1" dirty="0">
                <a:latin typeface="IBM Plex Sans Text"/>
                <a:cs typeface="IBM Plex Sans Text"/>
              </a:rPr>
              <a:t>Manure composting</a:t>
            </a:r>
            <a:br>
              <a:rPr lang="nl-NL" sz="4000" b="1" dirty="0">
                <a:latin typeface="IBM Plex Sans Text"/>
              </a:rPr>
            </a:br>
            <a:endParaRPr lang="nl-NL" b="1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9485AF-AA8F-4E66-6FD2-ED83D3333E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103" y="4513829"/>
            <a:ext cx="10225034" cy="1087567"/>
          </a:xfrm>
        </p:spPr>
        <p:txBody>
          <a:bodyPr>
            <a:normAutofit/>
          </a:bodyPr>
          <a:lstStyle/>
          <a:p>
            <a:endParaRPr lang="en-GB"/>
          </a:p>
          <a:p>
            <a:endParaRPr lang="nl-N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3F62D3-D09F-2CFC-51DE-E3856B116B69}"/>
              </a:ext>
            </a:extLst>
          </p:cNvPr>
          <p:cNvSpPr txBox="1"/>
          <p:nvPr/>
        </p:nvSpPr>
        <p:spPr>
          <a:xfrm>
            <a:off x="4838700" y="587829"/>
            <a:ext cx="702945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400" b="1" dirty="0">
                <a:solidFill>
                  <a:srgbClr val="0B61A4"/>
                </a:solidFill>
                <a:latin typeface="IBM Plex Sans Text" panose="020B0604020202020204" charset="0"/>
                <a:cs typeface="IBM Plex Sans Text" panose="020B0604020202020204" charset="0"/>
              </a:rPr>
              <a:t>Improving manure management</a:t>
            </a:r>
            <a:endParaRPr lang="en-AU" sz="3400" dirty="0">
              <a:solidFill>
                <a:srgbClr val="0B61A4"/>
              </a:solidFill>
              <a:latin typeface="IBM Plex Sans Text" panose="020B0604020202020204" charset="0"/>
              <a:cs typeface="IBM Plex Sans Tex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402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DAB5DB-ADEA-5D2C-FE85-5A17ED66C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524151"/>
            <a:ext cx="9662857" cy="649869"/>
          </a:xfrm>
        </p:spPr>
        <p:txBody>
          <a:bodyPr>
            <a:normAutofit/>
          </a:bodyPr>
          <a:lstStyle/>
          <a:p>
            <a:r>
              <a:rPr lang="nl-NL" sz="3200" b="1" dirty="0">
                <a:solidFill>
                  <a:srgbClr val="0B61A4"/>
                </a:solidFill>
                <a:latin typeface="IBM Plex Sans Text" panose="020B0604020202020204" charset="0"/>
                <a:cs typeface="IBM Plex Sans Text" panose="020B0604020202020204" charset="0"/>
              </a:rPr>
              <a:t>Benefits of aerobic composting of manure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5C05CE-CEA6-4508-4265-80C8D26FE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213" y="1311965"/>
            <a:ext cx="11753574" cy="4696949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685800" indent="-327025">
              <a:lnSpc>
                <a:spcPct val="107000"/>
              </a:lnSpc>
              <a:spcBef>
                <a:spcPts val="0"/>
              </a:spcBef>
            </a:pPr>
            <a:r>
              <a:rPr lang="af-ZA" sz="4200" dirty="0">
                <a:solidFill>
                  <a:srgbClr val="0B61A4"/>
                </a:solidFill>
                <a:latin typeface="IBM Plex Sans Text"/>
                <a:cs typeface="IBM Plex Sans Text"/>
              </a:rPr>
              <a:t>More vegetative (dry) material can be added: more nutrients in compost</a:t>
            </a:r>
          </a:p>
          <a:p>
            <a:pPr marL="685800" indent="-327025">
              <a:lnSpc>
                <a:spcPct val="107000"/>
              </a:lnSpc>
              <a:spcBef>
                <a:spcPts val="0"/>
              </a:spcBef>
            </a:pPr>
            <a:endParaRPr lang="en-US" sz="4200" dirty="0">
              <a:solidFill>
                <a:srgbClr val="0B61A4"/>
              </a:solidFill>
              <a:latin typeface="IBM Plex Sans Text"/>
              <a:cs typeface="IBM Plex Sans Text"/>
            </a:endParaRPr>
          </a:p>
          <a:p>
            <a:pPr marL="685800" indent="-327025">
              <a:lnSpc>
                <a:spcPct val="107000"/>
              </a:lnSpc>
              <a:spcBef>
                <a:spcPts val="0"/>
              </a:spcBef>
            </a:pPr>
            <a:r>
              <a:rPr lang="af-ZA" sz="4200" dirty="0">
                <a:solidFill>
                  <a:srgbClr val="0B61A4"/>
                </a:solidFill>
                <a:latin typeface="IBM Plex Sans Text"/>
                <a:cs typeface="IBM Plex Sans Text"/>
              </a:rPr>
              <a:t>Pathogens and most weed seeds are killed: final compost is a safe and hygienic product</a:t>
            </a:r>
          </a:p>
          <a:p>
            <a:pPr marL="685800" indent="-327025">
              <a:lnSpc>
                <a:spcPct val="107000"/>
              </a:lnSpc>
              <a:spcBef>
                <a:spcPts val="0"/>
              </a:spcBef>
            </a:pPr>
            <a:endParaRPr lang="en-US" sz="4200" dirty="0">
              <a:solidFill>
                <a:srgbClr val="0B61A4"/>
              </a:solidFill>
              <a:latin typeface="IBM Plex Sans Text"/>
              <a:cs typeface="IBM Plex Sans Text"/>
            </a:endParaRPr>
          </a:p>
          <a:p>
            <a:pPr marL="685800" indent="-327025">
              <a:lnSpc>
                <a:spcPct val="107000"/>
              </a:lnSpc>
              <a:spcBef>
                <a:spcPts val="0"/>
              </a:spcBef>
            </a:pPr>
            <a:r>
              <a:rPr lang="af-ZA" sz="4200" dirty="0">
                <a:solidFill>
                  <a:srgbClr val="0B61A4"/>
                </a:solidFill>
                <a:latin typeface="IBM Plex Sans Text"/>
                <a:cs typeface="IBM Plex Sans Text"/>
              </a:rPr>
              <a:t>The volume of most materials is reduced (most water is evaporated): better handling and easier application of final product</a:t>
            </a:r>
          </a:p>
          <a:p>
            <a:pPr marL="685800" indent="-327025">
              <a:lnSpc>
                <a:spcPct val="107000"/>
              </a:lnSpc>
              <a:spcBef>
                <a:spcPts val="0"/>
              </a:spcBef>
            </a:pPr>
            <a:endParaRPr lang="en-US" sz="4200" dirty="0">
              <a:solidFill>
                <a:srgbClr val="0B61A4"/>
              </a:solidFill>
              <a:latin typeface="IBM Plex Sans Text"/>
              <a:cs typeface="IBM Plex Sans Text"/>
            </a:endParaRPr>
          </a:p>
          <a:p>
            <a:pPr marL="685800" indent="-327025">
              <a:lnSpc>
                <a:spcPct val="107000"/>
              </a:lnSpc>
              <a:spcBef>
                <a:spcPts val="0"/>
              </a:spcBef>
            </a:pPr>
            <a:r>
              <a:rPr lang="af-ZA" sz="4200" dirty="0">
                <a:solidFill>
                  <a:srgbClr val="0B61A4"/>
                </a:solidFill>
                <a:latin typeface="IBM Plex Sans Text"/>
                <a:cs typeface="IBM Plex Sans Text"/>
              </a:rPr>
              <a:t>Final compost is stable (nutrients) and does not smell bad</a:t>
            </a:r>
          </a:p>
          <a:p>
            <a:pPr marL="685800" indent="-327025">
              <a:lnSpc>
                <a:spcPct val="107000"/>
              </a:lnSpc>
              <a:spcBef>
                <a:spcPts val="0"/>
              </a:spcBef>
            </a:pPr>
            <a:endParaRPr lang="en-US" sz="4200" dirty="0">
              <a:solidFill>
                <a:srgbClr val="0B61A4"/>
              </a:solidFill>
              <a:latin typeface="IBM Plex Sans Text"/>
              <a:cs typeface="IBM Plex Sans Text"/>
            </a:endParaRPr>
          </a:p>
          <a:p>
            <a:pPr marL="685800" indent="-327025">
              <a:lnSpc>
                <a:spcPct val="107000"/>
              </a:lnSpc>
              <a:spcBef>
                <a:spcPts val="0"/>
              </a:spcBef>
            </a:pPr>
            <a:r>
              <a:rPr lang="af-ZA" sz="4200" dirty="0">
                <a:solidFill>
                  <a:srgbClr val="0B61A4"/>
                </a:solidFill>
                <a:latin typeface="IBM Plex Sans Text"/>
                <a:cs typeface="IBM Plex Sans Text"/>
              </a:rPr>
              <a:t>Final compost is easy to store in bags and to transport</a:t>
            </a:r>
          </a:p>
          <a:p>
            <a:pPr marL="685800" indent="-327025">
              <a:lnSpc>
                <a:spcPct val="107000"/>
              </a:lnSpc>
              <a:spcBef>
                <a:spcPts val="0"/>
              </a:spcBef>
            </a:pPr>
            <a:endParaRPr lang="af-ZA" sz="4200" dirty="0">
              <a:solidFill>
                <a:srgbClr val="0B61A4"/>
              </a:solidFill>
              <a:latin typeface="IBM Plex Sans Text"/>
              <a:cs typeface="IBM Plex Sans Text"/>
            </a:endParaRPr>
          </a:p>
          <a:p>
            <a:pPr marL="685800" indent="-327025">
              <a:lnSpc>
                <a:spcPct val="107000"/>
              </a:lnSpc>
              <a:spcBef>
                <a:spcPts val="0"/>
              </a:spcBef>
            </a:pPr>
            <a:r>
              <a:rPr lang="af-ZA" sz="4200" dirty="0">
                <a:solidFill>
                  <a:srgbClr val="0B61A4"/>
                </a:solidFill>
                <a:latin typeface="IBM Plex Sans Text"/>
                <a:cs typeface="IBM Plex Sans Text"/>
              </a:rPr>
              <a:t>Process is relatively fast (2 months or less)</a:t>
            </a:r>
          </a:p>
          <a:p>
            <a:pPr marL="11430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af-ZA" sz="3400" dirty="0">
                <a:solidFill>
                  <a:srgbClr val="264C9F"/>
                </a:solidFill>
                <a:effectLst/>
                <a:latin typeface="IBM Plex Sans Text" panose="020B0604020202020204" charset="0"/>
                <a:ea typeface="Calibri" panose="020F0502020204030204" pitchFamily="34" charset="0"/>
                <a:cs typeface="IBM Plex Sans Text" panose="020B0604020202020204" charset="0"/>
              </a:rPr>
              <a:t> 	</a:t>
            </a:r>
            <a:endParaRPr lang="en-US" sz="3400" dirty="0">
              <a:solidFill>
                <a:srgbClr val="264C9F"/>
              </a:solidFill>
              <a:effectLst/>
              <a:latin typeface="IBM Plex Sans Text" panose="020B0604020202020204" charset="0"/>
              <a:ea typeface="Calibri" panose="020F0502020204030204" pitchFamily="34" charset="0"/>
              <a:cs typeface="IBM Plex Sans Text" panose="020B060402020202020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sz="2900" dirty="0">
              <a:latin typeface="IBM Plex Sans Text" panose="020B0604020202020204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05A52716-AFCC-B295-8E15-58B770B36C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00457" y="3660439"/>
            <a:ext cx="2730048" cy="2729308"/>
          </a:xfrm>
          <a:prstGeom prst="teardrop">
            <a:avLst>
              <a:gd name="adj" fmla="val 92464"/>
            </a:avLst>
          </a:prstGeom>
        </p:spPr>
      </p:pic>
    </p:spTree>
    <p:extLst>
      <p:ext uri="{BB962C8B-B14F-4D97-AF65-F5344CB8AC3E}">
        <p14:creationId xmlns:p14="http://schemas.microsoft.com/office/powerpoint/2010/main" val="561933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DAB5DB-ADEA-5D2C-FE85-5A17ED66C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549000"/>
            <a:ext cx="9491683" cy="649869"/>
          </a:xfrm>
        </p:spPr>
        <p:txBody>
          <a:bodyPr>
            <a:normAutofit/>
          </a:bodyPr>
          <a:lstStyle/>
          <a:p>
            <a:r>
              <a:rPr lang="nl-NL" sz="3200" b="1" dirty="0">
                <a:solidFill>
                  <a:srgbClr val="0B61A4"/>
                </a:solidFill>
                <a:latin typeface="IBM Plex Sans Text" panose="020B0604020202020204" charset="0"/>
                <a:cs typeface="IBM Plex Sans Text" panose="020B0604020202020204" charset="0"/>
              </a:rPr>
              <a:t>Limitations of aerobic composting of manure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5C05CE-CEA6-4508-4265-80C8D26FE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28" y="1372991"/>
            <a:ext cx="11112500" cy="38549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15963" indent="-357188">
              <a:lnSpc>
                <a:spcPct val="107000"/>
              </a:lnSpc>
              <a:spcBef>
                <a:spcPts val="0"/>
              </a:spcBef>
            </a:pPr>
            <a:r>
              <a:rPr lang="af-ZA" sz="2400" dirty="0">
                <a:solidFill>
                  <a:srgbClr val="0B61A4"/>
                </a:solidFill>
                <a:effectLst/>
                <a:latin typeface="IBM Plex Sans Text"/>
                <a:ea typeface="Calibri" panose="020F0502020204030204" pitchFamily="34" charset="0"/>
                <a:cs typeface="IBM Plex Sans Text"/>
              </a:rPr>
              <a:t>The process of aerobic composting is rather labour intensive: people are needed to monitor (temperature), turn and aerate the compost pile</a:t>
            </a:r>
            <a:r>
              <a:rPr lang="af-ZA" sz="2400" dirty="0">
                <a:solidFill>
                  <a:srgbClr val="0B61A4"/>
                </a:solidFill>
                <a:latin typeface="IBM Plex Sans Text"/>
                <a:ea typeface="Calibri" panose="020F0502020204030204" pitchFamily="34" charset="0"/>
                <a:cs typeface="IBM Plex Sans Text"/>
              </a:rPr>
              <a:t> regularly</a:t>
            </a:r>
            <a:endParaRPr lang="af-ZA" sz="2400" dirty="0">
              <a:solidFill>
                <a:srgbClr val="0B61A4"/>
              </a:solidFill>
              <a:effectLst/>
              <a:latin typeface="IBM Plex Sans Text"/>
              <a:ea typeface="Calibri" panose="020F0502020204030204" pitchFamily="34" charset="0"/>
              <a:cs typeface="IBM Plex Sans Text"/>
            </a:endParaRPr>
          </a:p>
          <a:p>
            <a:pPr marL="715963" indent="-357188">
              <a:lnSpc>
                <a:spcPct val="107000"/>
              </a:lnSpc>
              <a:spcBef>
                <a:spcPts val="0"/>
              </a:spcBef>
            </a:pPr>
            <a:endParaRPr lang="en-US" sz="2400" dirty="0">
              <a:solidFill>
                <a:srgbClr val="0B61A4"/>
              </a:solidFill>
              <a:latin typeface="IBM Plex Sans Text" panose="020B0604020202020204" charset="0"/>
              <a:ea typeface="Calibri" panose="020F0502020204030204" pitchFamily="34" charset="0"/>
              <a:cs typeface="IBM Plex Sans Text" panose="020B0604020202020204" charset="0"/>
            </a:endParaRPr>
          </a:p>
          <a:p>
            <a:pPr marL="715963" indent="-357188">
              <a:lnSpc>
                <a:spcPct val="107000"/>
              </a:lnSpc>
              <a:spcBef>
                <a:spcPts val="0"/>
              </a:spcBef>
            </a:pPr>
            <a:r>
              <a:rPr lang="af-ZA" sz="2400" dirty="0">
                <a:solidFill>
                  <a:srgbClr val="0B61A4"/>
                </a:solidFill>
                <a:effectLst/>
                <a:latin typeface="IBM Plex Sans Text" panose="020B0604020202020204" charset="0"/>
                <a:ea typeface="Calibri" panose="020F0502020204030204" pitchFamily="34" charset="0"/>
                <a:cs typeface="IBM Plex Sans Text" panose="020B0604020202020204" charset="0"/>
              </a:rPr>
              <a:t>Considerable losses of N and organic matter (C) can occur during the process</a:t>
            </a:r>
          </a:p>
          <a:p>
            <a:pPr marL="715963" indent="-357188">
              <a:lnSpc>
                <a:spcPct val="107000"/>
              </a:lnSpc>
              <a:spcBef>
                <a:spcPts val="0"/>
              </a:spcBef>
            </a:pPr>
            <a:endParaRPr lang="en-US" sz="2400" dirty="0">
              <a:solidFill>
                <a:srgbClr val="0B61A4"/>
              </a:solidFill>
              <a:latin typeface="IBM Plex Sans Text" panose="020B0604020202020204" charset="0"/>
              <a:ea typeface="Calibri" panose="020F0502020204030204" pitchFamily="34" charset="0"/>
              <a:cs typeface="IBM Plex Sans Text" panose="020B0604020202020204" charset="0"/>
            </a:endParaRPr>
          </a:p>
          <a:p>
            <a:pPr marL="715963" indent="-357188">
              <a:lnSpc>
                <a:spcPct val="107000"/>
              </a:lnSpc>
              <a:spcBef>
                <a:spcPts val="0"/>
              </a:spcBef>
            </a:pPr>
            <a:r>
              <a:rPr lang="af-ZA" sz="2400" dirty="0">
                <a:solidFill>
                  <a:srgbClr val="0B61A4"/>
                </a:solidFill>
                <a:effectLst/>
                <a:latin typeface="IBM Plex Sans Text"/>
                <a:ea typeface="Calibri" panose="020F0502020204030204" pitchFamily="34" charset="0"/>
                <a:cs typeface="IBM Plex Sans Text"/>
              </a:rPr>
              <a:t>Critical factors like moisture content of the pile, C/N </a:t>
            </a:r>
            <a:r>
              <a:rPr lang="af-ZA" sz="2400" dirty="0">
                <a:solidFill>
                  <a:srgbClr val="0B61A4"/>
                </a:solidFill>
                <a:latin typeface="IBM Plex Sans Text"/>
                <a:ea typeface="Calibri" panose="020F0502020204030204" pitchFamily="34" charset="0"/>
                <a:cs typeface="IBM Plex Sans Text"/>
              </a:rPr>
              <a:t>ratio and</a:t>
            </a:r>
            <a:r>
              <a:rPr lang="af-ZA" sz="2400" dirty="0">
                <a:solidFill>
                  <a:srgbClr val="0B61A4"/>
                </a:solidFill>
                <a:effectLst/>
                <a:latin typeface="IBM Plex Sans Text"/>
                <a:ea typeface="Calibri" panose="020F0502020204030204" pitchFamily="34" charset="0"/>
                <a:cs typeface="IBM Plex Sans Text"/>
              </a:rPr>
              <a:t> aeration (turning process) slow down the process if not optimal</a:t>
            </a:r>
            <a:endParaRPr lang="en-US" sz="2400" dirty="0">
              <a:solidFill>
                <a:srgbClr val="0B61A4"/>
              </a:solidFill>
              <a:latin typeface="IBM Plex Sans Text" panose="020B0604020202020204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B61A4"/>
              </a:solidFill>
            </a:endParaRPr>
          </a:p>
        </p:txBody>
      </p:sp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05A52716-AFCC-B295-8E15-58B770B36C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67754" y="4618991"/>
            <a:ext cx="2239617" cy="2239009"/>
          </a:xfrm>
          <a:prstGeom prst="teardrop">
            <a:avLst>
              <a:gd name="adj" fmla="val 92464"/>
            </a:avLst>
          </a:prstGeom>
        </p:spPr>
      </p:pic>
    </p:spTree>
    <p:extLst>
      <p:ext uri="{BB962C8B-B14F-4D97-AF65-F5344CB8AC3E}">
        <p14:creationId xmlns:p14="http://schemas.microsoft.com/office/powerpoint/2010/main" val="1439147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54A1D-63F5-E6B0-4BE8-DCC018670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555198"/>
            <a:ext cx="9427154" cy="58537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B61A4"/>
                </a:solidFill>
                <a:latin typeface="IBM Plex Sans Text" panose="020B0604020202020204" charset="0"/>
                <a:cs typeface="IBM Plex Sans Text" panose="020B0604020202020204" charset="0"/>
              </a:rPr>
              <a:t>Process of aerobic composting</a:t>
            </a:r>
            <a:endParaRPr lang="en-US" sz="2800" dirty="0">
              <a:solidFill>
                <a:srgbClr val="0B61A4"/>
              </a:solidFill>
              <a:latin typeface="IBM Plex Sans Text" panose="020B0604020202020204" charset="0"/>
              <a:cs typeface="IBM Plex Sans Text" panose="020B060402020202020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7B3E5C-C0B2-86FA-87F2-9E66A8DD19D9}"/>
              </a:ext>
            </a:extLst>
          </p:cNvPr>
          <p:cNvSpPr txBox="1"/>
          <p:nvPr/>
        </p:nvSpPr>
        <p:spPr>
          <a:xfrm>
            <a:off x="398919" y="1330126"/>
            <a:ext cx="3897081" cy="375487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dirty="0">
                <a:solidFill>
                  <a:srgbClr val="0B61A4"/>
                </a:solidFill>
                <a:latin typeface="IBM Plex Sans Text"/>
                <a:cs typeface="Calibri" panose="020F0502020204030204"/>
              </a:rPr>
              <a:t>Composting phases: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B61A4"/>
                </a:solidFill>
                <a:latin typeface="IBM Plex Sans Text" panose="020B0604020202020204" charset="0"/>
                <a:cs typeface="IBM Plex Sans Text" panose="020B0604020202020204" charset="0"/>
              </a:rPr>
              <a:t>Mesophilic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B61A4"/>
                </a:solidFill>
                <a:latin typeface="IBM Plex Sans Text" panose="020B0604020202020204" charset="0"/>
                <a:cs typeface="IBM Plex Sans Text" panose="020B0604020202020204" charset="0"/>
              </a:rPr>
              <a:t>Thermophilic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B61A4"/>
                </a:solidFill>
                <a:latin typeface="IBM Plex Sans Text" panose="020B0604020202020204" charset="0"/>
                <a:cs typeface="IBM Plex Sans Text" panose="020B0604020202020204" charset="0"/>
              </a:rPr>
              <a:t>Maturation</a:t>
            </a:r>
          </a:p>
          <a:p>
            <a:endParaRPr lang="en-US" sz="2400" dirty="0">
              <a:solidFill>
                <a:srgbClr val="0B61A4"/>
              </a:solidFill>
              <a:latin typeface="IBM Plex Sans Text" panose="020B0604020202020204" charset="0"/>
              <a:cs typeface="IBM Plex Sans Text" panose="020B0604020202020204" charset="0"/>
            </a:endParaRPr>
          </a:p>
          <a:p>
            <a:r>
              <a:rPr lang="en-US" sz="2400" b="1" dirty="0">
                <a:solidFill>
                  <a:srgbClr val="0B61A4"/>
                </a:solidFill>
                <a:latin typeface="IBM Plex Sans Text"/>
                <a:cs typeface="IBM Plex Sans Text"/>
              </a:rPr>
              <a:t>Duration of process:</a:t>
            </a:r>
            <a:endParaRPr lang="en-US" sz="2400" b="1" dirty="0">
              <a:solidFill>
                <a:srgbClr val="0B61A4"/>
              </a:solidFill>
              <a:latin typeface="IBM Plex Sans Text" panose="020B0604020202020204" charset="0"/>
              <a:cs typeface="IBM Plex Sans Text" panose="020B0604020202020204" charset="0"/>
            </a:endParaRPr>
          </a:p>
          <a:p>
            <a:r>
              <a:rPr lang="en-US" sz="2400" dirty="0">
                <a:solidFill>
                  <a:srgbClr val="0B61A4"/>
                </a:solidFill>
                <a:latin typeface="IBM Plex Sans Text"/>
                <a:cs typeface="IBM Plex Sans Text"/>
              </a:rPr>
              <a:t>depends on critical </a:t>
            </a:r>
            <a:br>
              <a:rPr lang="en-US" sz="2400" dirty="0">
                <a:solidFill>
                  <a:srgbClr val="0B61A4"/>
                </a:solidFill>
                <a:latin typeface="IBM Plex Sans Text"/>
                <a:cs typeface="IBM Plex Sans Text"/>
              </a:rPr>
            </a:br>
            <a:r>
              <a:rPr lang="en-US" sz="2400" dirty="0">
                <a:solidFill>
                  <a:srgbClr val="0B61A4"/>
                </a:solidFill>
                <a:latin typeface="IBM Plex Sans Text"/>
                <a:cs typeface="IBM Plex Sans Text"/>
              </a:rPr>
              <a:t>parameters:</a:t>
            </a:r>
            <a:endParaRPr lang="en-US" sz="2400" dirty="0">
              <a:solidFill>
                <a:srgbClr val="0B61A4"/>
              </a:solidFill>
              <a:latin typeface="IBM Plex Sans Text" panose="020B0604020202020204" charset="0"/>
              <a:cs typeface="IBM Plex Sans Text" panose="020B0604020202020204" charset="0"/>
            </a:endParaRPr>
          </a:p>
          <a:p>
            <a:r>
              <a:rPr lang="en-US" sz="2400" dirty="0">
                <a:solidFill>
                  <a:srgbClr val="0B61A4"/>
                </a:solidFill>
                <a:latin typeface="IBM Plex Sans Text"/>
                <a:cs typeface="IBM Plex Sans Text"/>
              </a:rPr>
              <a:t>normally 1–2 months </a:t>
            </a:r>
            <a:endParaRPr lang="en-US" sz="2400" dirty="0">
              <a:solidFill>
                <a:srgbClr val="0B61A4"/>
              </a:solidFill>
              <a:latin typeface="IBM Plex Sans Text" panose="020B0604020202020204" charset="0"/>
              <a:cs typeface="IBM Plex Sans Text" panose="020B060402020202020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800" dirty="0">
              <a:solidFill>
                <a:srgbClr val="0B61A4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62330FB-63D6-5015-AE0A-880E8D8F1A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72000" y="1480592"/>
            <a:ext cx="7264608" cy="429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39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54A1D-63F5-E6B0-4BE8-DCC018670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549000"/>
            <a:ext cx="9268097" cy="58537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IBM Plex Sans Text" panose="020B0604020202020204" charset="0"/>
                <a:cs typeface="IBM Plex Sans Text" panose="020B0604020202020204" charset="0"/>
              </a:rPr>
              <a:t>Temperature during composting</a:t>
            </a:r>
            <a:endParaRPr lang="en-US" dirty="0">
              <a:latin typeface="IBM Plex Sans Text" panose="020B0604020202020204" charset="0"/>
              <a:cs typeface="IBM Plex Sans Text" panose="020B060402020202020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7B3E5C-C0B2-86FA-87F2-9E66A8DD19D9}"/>
              </a:ext>
            </a:extLst>
          </p:cNvPr>
          <p:cNvSpPr txBox="1"/>
          <p:nvPr/>
        </p:nvSpPr>
        <p:spPr>
          <a:xfrm>
            <a:off x="408000" y="1341000"/>
            <a:ext cx="11085923" cy="443198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dirty="0">
                <a:solidFill>
                  <a:srgbClr val="0B61A4"/>
                </a:solidFill>
                <a:latin typeface="IBM Plex Sans Text"/>
                <a:cs typeface="IBM Plex Sans Text"/>
              </a:rPr>
              <a:t>Temperature is a good </a:t>
            </a:r>
            <a:r>
              <a:rPr lang="en-US" sz="2400" dirty="0">
                <a:solidFill>
                  <a:srgbClr val="FF0000"/>
                </a:solidFill>
                <a:latin typeface="IBM Plex Sans Text"/>
                <a:cs typeface="IBM Plex Sans Text"/>
              </a:rPr>
              <a:t>indicator</a:t>
            </a:r>
            <a:r>
              <a:rPr lang="en-US" sz="2400" dirty="0">
                <a:solidFill>
                  <a:srgbClr val="0B61A4"/>
                </a:solidFill>
                <a:latin typeface="IBM Plex Sans Text"/>
                <a:cs typeface="IBM Plex Sans Text"/>
              </a:rPr>
              <a:t> of composting progress: it varies according to the phase of composting</a:t>
            </a:r>
            <a:endParaRPr lang="nl-NL" dirty="0">
              <a:solidFill>
                <a:srgbClr val="0B61A4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400" dirty="0">
              <a:solidFill>
                <a:srgbClr val="0B61A4"/>
              </a:solidFill>
              <a:latin typeface="IBM Plex Sans Text" panose="020B0604020202020204" charset="0"/>
              <a:cs typeface="IBM Plex Sans Text" panose="020B0604020202020204" charset="0"/>
            </a:endParaRPr>
          </a:p>
          <a:p>
            <a:pPr marL="715963" indent="-357188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B61A4"/>
                </a:solidFill>
                <a:latin typeface="IBM Plex Sans Text"/>
                <a:cs typeface="IBM Plex Sans Text"/>
              </a:rPr>
              <a:t>Starts at ambient temperature  </a:t>
            </a:r>
          </a:p>
          <a:p>
            <a:pPr marL="715963" indent="-357188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B61A4"/>
              </a:solidFill>
              <a:latin typeface="IBM Plex Sans Text"/>
              <a:cs typeface="IBM Plex Sans Text"/>
            </a:endParaRPr>
          </a:p>
          <a:p>
            <a:pPr marL="715963" indent="-357188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B61A4"/>
                </a:solidFill>
                <a:latin typeface="IBM Plex Sans Text"/>
                <a:cs typeface="IBM Plex Sans Text"/>
              </a:rPr>
              <a:t>Temperate rises during mesophilic phase to 65–70ºC (thermophilic phase): killing most of pathogens and weed seeds</a:t>
            </a:r>
            <a:endParaRPr lang="en-US" dirty="0">
              <a:solidFill>
                <a:srgbClr val="0B61A4"/>
              </a:solidFill>
              <a:cs typeface="Calibri"/>
            </a:endParaRPr>
          </a:p>
          <a:p>
            <a:pPr marL="715963" indent="-357188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B61A4"/>
              </a:solidFill>
              <a:latin typeface="IBM Plex Sans Text" panose="020B0604020202020204" charset="0"/>
              <a:cs typeface="IBM Plex Sans Text" panose="020B0604020202020204" charset="0"/>
            </a:endParaRPr>
          </a:p>
          <a:p>
            <a:pPr marL="715963" indent="-357188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B61A4"/>
                </a:solidFill>
                <a:latin typeface="IBM Plex Sans Text"/>
                <a:cs typeface="IBM Plex Sans Text"/>
              </a:rPr>
              <a:t>Temperature drops again to ambient temperature at maturation phase</a:t>
            </a:r>
          </a:p>
          <a:p>
            <a:pPr marL="715963" indent="-357188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B61A4"/>
              </a:solidFill>
              <a:latin typeface="IBM Plex Sans Text" panose="020B0604020202020204" charset="0"/>
              <a:cs typeface="IBM Plex Sans Text" panose="020B0604020202020204" charset="0"/>
            </a:endParaRPr>
          </a:p>
          <a:p>
            <a:pPr marL="715963" indent="-357188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B61A4"/>
                </a:solidFill>
                <a:latin typeface="IBM Plex Sans Text"/>
                <a:cs typeface="IBM Plex Sans Text"/>
              </a:rPr>
              <a:t>Temperature should not drop too fast to achieve a higher decomposition rate and </a:t>
            </a:r>
            <a:r>
              <a:rPr lang="en-US" sz="2400" dirty="0" err="1">
                <a:solidFill>
                  <a:srgbClr val="0B61A4"/>
                </a:solidFill>
                <a:latin typeface="IBM Plex Sans Text"/>
                <a:cs typeface="IBM Plex Sans Text"/>
              </a:rPr>
              <a:t>hygienization</a:t>
            </a:r>
            <a:r>
              <a:rPr lang="en-US" sz="2400" dirty="0">
                <a:solidFill>
                  <a:srgbClr val="0B61A4"/>
                </a:solidFill>
                <a:latin typeface="IBM Plex Sans Text"/>
                <a:cs typeface="IBM Plex Sans Text"/>
              </a:rPr>
              <a:t> of material (killing of pathogens and weed seeds)</a:t>
            </a:r>
          </a:p>
        </p:txBody>
      </p:sp>
    </p:spTree>
    <p:extLst>
      <p:ext uri="{BB962C8B-B14F-4D97-AF65-F5344CB8AC3E}">
        <p14:creationId xmlns:p14="http://schemas.microsoft.com/office/powerpoint/2010/main" val="3247782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F29B80-6D29-1BA3-8AC5-14360929F7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B322C-E7AF-F69E-CBCC-2F560AA9A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6219"/>
            <a:ext cx="10403839" cy="1348582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IBM Plex Sans Text" panose="020B0604020202020204" charset="0"/>
              </a:rPr>
              <a:t>Ideal requirements and conditions</a:t>
            </a:r>
            <a:endParaRPr lang="nl-NL" sz="3200" b="1" dirty="0">
              <a:latin typeface="IBM Plex Sans Tex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217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DAB5DB-ADEA-5D2C-FE85-5A17ED66C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912" y="549000"/>
            <a:ext cx="10331962" cy="649869"/>
          </a:xfrm>
        </p:spPr>
        <p:txBody>
          <a:bodyPr>
            <a:noAutofit/>
          </a:bodyPr>
          <a:lstStyle/>
          <a:p>
            <a:r>
              <a:rPr lang="nl-NL" sz="3200" b="1" dirty="0">
                <a:latin typeface="IBM Plex Sans Text" panose="020B0604020202020204" charset="0"/>
                <a:cs typeface="IBM Plex Sans Text" panose="020B0604020202020204" charset="0"/>
              </a:rPr>
              <a:t>Critical factors aerobic composting process (1)</a:t>
            </a:r>
            <a:br>
              <a:rPr lang="nl-NL" sz="3200" b="1" dirty="0">
                <a:latin typeface="IBM Plex Sans Text" panose="020B0604020202020204" charset="0"/>
                <a:cs typeface="IBM Plex Sans Text" panose="020B0604020202020204" charset="0"/>
              </a:rPr>
            </a:br>
            <a:endParaRPr lang="nl-NL" sz="3200" b="1" dirty="0">
              <a:latin typeface="IBM Plex Sans Text" panose="020B0604020202020204" charset="0"/>
              <a:cs typeface="IBM Plex Sans Text" panose="020B060402020202020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5C05CE-CEA6-4508-4265-80C8D26FE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9" y="1268999"/>
            <a:ext cx="11834191" cy="50400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IBM Plex Sans Text"/>
                <a:cs typeface="IBM Plex Sans Text"/>
              </a:rPr>
              <a:t>1. Oxygen </a:t>
            </a:r>
            <a:r>
              <a:rPr lang="en-US" sz="2400" b="1" dirty="0">
                <a:solidFill>
                  <a:srgbClr val="0B61A4"/>
                </a:solidFill>
                <a:latin typeface="IBM Plex Sans Text"/>
                <a:cs typeface="IBM Plex Sans Text"/>
              </a:rPr>
              <a:t>(ideal content 5–15% in the heap or pile):</a:t>
            </a:r>
            <a:endParaRPr lang="en-US" dirty="0">
              <a:solidFill>
                <a:srgbClr val="0B61A4"/>
              </a:solidFill>
            </a:endParaRPr>
          </a:p>
          <a:p>
            <a:pPr marL="714375" indent="-352425">
              <a:spcBef>
                <a:spcPts val="18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B61A4"/>
                </a:solidFill>
                <a:latin typeface="IBM Plex Sans Text"/>
                <a:cs typeface="IBM Plex Sans Text"/>
              </a:rPr>
              <a:t>Needed for growth of aerobic micro-organisms </a:t>
            </a:r>
            <a:endParaRPr lang="en-US" sz="2400" dirty="0">
              <a:solidFill>
                <a:srgbClr val="0B61A4"/>
              </a:solidFill>
              <a:latin typeface="IBM Plex Sans Text" panose="020B0604020202020204" charset="0"/>
              <a:cs typeface="IBM Plex Sans Text" panose="020B0604020202020204" charset="0"/>
            </a:endParaRPr>
          </a:p>
          <a:p>
            <a:pPr marL="714375" indent="-352425"/>
            <a:r>
              <a:rPr lang="en-US" sz="2400" dirty="0">
                <a:solidFill>
                  <a:srgbClr val="0B61A4"/>
                </a:solidFill>
                <a:latin typeface="IBM Plex Sans Text"/>
                <a:cs typeface="IBM Plex Sans Text"/>
              </a:rPr>
              <a:t>Sufficient oxygen supply achieved by: </a:t>
            </a:r>
          </a:p>
          <a:p>
            <a:pPr marL="1074738" lvl="1" indent="-352425"/>
            <a:r>
              <a:rPr lang="en-US" sz="2100" dirty="0">
                <a:solidFill>
                  <a:srgbClr val="0B61A4"/>
                </a:solidFill>
                <a:latin typeface="IBM Plex Sans Text"/>
                <a:cs typeface="IBM Plex Sans Text"/>
              </a:rPr>
              <a:t>controlling the particle size, moisture content, pile size and ventilation  </a:t>
            </a:r>
            <a:endParaRPr lang="en-US" sz="2100" dirty="0">
              <a:solidFill>
                <a:srgbClr val="0B61A4"/>
              </a:solidFill>
              <a:latin typeface="IBM Plex Sans Text" panose="020B0604020202020204" charset="0"/>
              <a:cs typeface="IBM Plex Sans Text" panose="020B0604020202020204" charset="0"/>
            </a:endParaRPr>
          </a:p>
          <a:p>
            <a:pPr marL="1074738" lvl="1" indent="-352425"/>
            <a:r>
              <a:rPr lang="en-US" sz="2100" dirty="0">
                <a:solidFill>
                  <a:srgbClr val="0B61A4"/>
                </a:solidFill>
                <a:latin typeface="IBM Plex Sans Text"/>
                <a:cs typeface="IBM Plex Sans Text"/>
              </a:rPr>
              <a:t>frequent  turning and mixing of the pile to aerate the material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dirty="0">
              <a:solidFill>
                <a:srgbClr val="264C9F"/>
              </a:solidFill>
              <a:latin typeface="IBM Plex Sans Text" panose="020B0604020202020204" charset="0"/>
              <a:cs typeface="IBM Plex Sans Text" panose="020B0604020202020204" charset="0"/>
            </a:endParaRPr>
          </a:p>
          <a:p>
            <a:pPr marL="457200" indent="-457200">
              <a:buAutoNum type="arabicPeriod"/>
            </a:pPr>
            <a:endParaRPr lang="en-US" sz="2400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FB89A8D3-5CF6-61F7-2BC9-74A629DF08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963479"/>
              </p:ext>
            </p:extLst>
          </p:nvPr>
        </p:nvGraphicFramePr>
        <p:xfrm>
          <a:off x="631595" y="4042192"/>
          <a:ext cx="11005653" cy="2044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0141">
                  <a:extLst>
                    <a:ext uri="{9D8B030D-6E8A-4147-A177-3AD203B41FA5}">
                      <a16:colId xmlns:a16="http://schemas.microsoft.com/office/drawing/2014/main" val="2096317985"/>
                    </a:ext>
                  </a:extLst>
                </a:gridCol>
                <a:gridCol w="3516198">
                  <a:extLst>
                    <a:ext uri="{9D8B030D-6E8A-4147-A177-3AD203B41FA5}">
                      <a16:colId xmlns:a16="http://schemas.microsoft.com/office/drawing/2014/main" val="3545051579"/>
                    </a:ext>
                  </a:extLst>
                </a:gridCol>
                <a:gridCol w="1913641">
                  <a:extLst>
                    <a:ext uri="{9D8B030D-6E8A-4147-A177-3AD203B41FA5}">
                      <a16:colId xmlns:a16="http://schemas.microsoft.com/office/drawing/2014/main" val="852506534"/>
                    </a:ext>
                  </a:extLst>
                </a:gridCol>
                <a:gridCol w="3275673">
                  <a:extLst>
                    <a:ext uri="{9D8B030D-6E8A-4147-A177-3AD203B41FA5}">
                      <a16:colId xmlns:a16="http://schemas.microsoft.com/office/drawing/2014/main" val="918198583"/>
                    </a:ext>
                  </a:extLst>
                </a:gridCol>
              </a:tblGrid>
              <a:tr h="339506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latin typeface="IBM Plex Sans Text"/>
                        </a:rPr>
                        <a:t>Oxygen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latin typeface="IBM Plex Sans Text"/>
                        </a:rPr>
                        <a:t>Problems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latin typeface="IBM Plex Sans Text"/>
                        </a:rPr>
                        <a:t>Indication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latin typeface="IBM Plex Sans Text"/>
                        </a:rPr>
                        <a:t>Solutions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9691007"/>
                  </a:ext>
                </a:extLst>
              </a:tr>
              <a:tr h="594135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IBM Plex Sans Text"/>
                        </a:rPr>
                        <a:t>&lt; 5% </a:t>
                      </a:r>
                      <a:br>
                        <a:rPr lang="en-US" sz="1800" dirty="0">
                          <a:solidFill>
                            <a:schemeClr val="tx1"/>
                          </a:solidFill>
                          <a:latin typeface="IBM Plex Sans Text"/>
                        </a:rPr>
                      </a:br>
                      <a:r>
                        <a:rPr lang="en-US" sz="1800" dirty="0">
                          <a:solidFill>
                            <a:schemeClr val="tx1"/>
                          </a:solidFill>
                          <a:latin typeface="IBM Plex Sans Text"/>
                        </a:rPr>
                        <a:t>(low aeration)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IBM Plex Sans Text"/>
                        </a:rPr>
                        <a:t>Low water evaporation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IBM Plex Sans Text"/>
                        </a:rPr>
                        <a:t>Anaerobic environment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noProof="0" dirty="0">
                          <a:solidFill>
                            <a:schemeClr val="tx1"/>
                          </a:solidFill>
                          <a:latin typeface="IBM Plex Sans Text"/>
                        </a:rPr>
                        <a:t>Odours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IBM Plex Sans Text"/>
                        </a:rPr>
                        <a:t> and acidity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IBM Plex Sans Text"/>
                        </a:rPr>
                        <a:t>Regular aeration, turning 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IBM Plex Sans Text"/>
                        </a:rPr>
                        <a:t>Ventilation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2708405"/>
                  </a:ext>
                </a:extLst>
              </a:tr>
              <a:tr h="1038469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IBM Plex Sans Text"/>
                        </a:rPr>
                        <a:t>&gt; 15% </a:t>
                      </a:r>
                      <a:br>
                        <a:rPr lang="en-US" sz="1800" dirty="0">
                          <a:solidFill>
                            <a:schemeClr val="tx1"/>
                          </a:solidFill>
                          <a:latin typeface="IBM Plex Sans Text"/>
                        </a:rPr>
                      </a:br>
                      <a:r>
                        <a:rPr lang="en-US" sz="1800" dirty="0">
                          <a:solidFill>
                            <a:schemeClr val="tx1"/>
                          </a:solidFill>
                          <a:latin typeface="IBM Plex Sans Text"/>
                        </a:rPr>
                        <a:t>(excessive aeration)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IBM Plex Sans Text"/>
                        </a:rPr>
                        <a:t>Low temperature (drop)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IBM Plex Sans Text"/>
                        </a:rPr>
                        <a:t>High loss of moisture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IBM Plex Sans Text"/>
                        </a:rPr>
                        <a:t>Decomposition process stops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IBM Plex Sans Text"/>
                        </a:rPr>
                        <a:t>Low temperature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IBM Plex Sans Text"/>
                        </a:rPr>
                        <a:t>Adding water or fresh materials 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IBM Plex Sans Text"/>
                        </a:rPr>
                        <a:t>Chopping of the materials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71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851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B7157-02A0-108E-4658-BCB2BC8EA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553410"/>
            <a:ext cx="10515600" cy="57159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IBM Plex Sans Text" panose="020B0604020202020204" charset="0"/>
                <a:cs typeface="IBM Plex Sans Text" panose="020B0604020202020204" charset="0"/>
              </a:rPr>
              <a:t>Critical factors aerobic composting process (2) </a:t>
            </a:r>
            <a:endParaRPr lang="nl-NL" sz="2400" dirty="0">
              <a:solidFill>
                <a:srgbClr val="FF0000"/>
              </a:solidFill>
              <a:latin typeface="IBM Plex Sans Text"/>
              <a:cs typeface="IBM Plex Sans Tex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77EEF1-C349-2E21-233F-6DABE33904B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36000" y="1269000"/>
            <a:ext cx="11289943" cy="3902607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IBM Plex Sans Text"/>
                <a:cs typeface="IBM Plex Sans Text"/>
              </a:rPr>
              <a:t>2.  Moisture content (ideal 40–65% in the pile)</a:t>
            </a:r>
            <a:endParaRPr lang="en-US" sz="2400" dirty="0">
              <a:solidFill>
                <a:srgbClr val="264C9F"/>
              </a:solidFill>
              <a:latin typeface="IBM Plex Sans Text" panose="020B0604020202020204" charset="0"/>
              <a:cs typeface="IBM Plex Sans Text" panose="020B0604020202020204" charset="0"/>
            </a:endParaRPr>
          </a:p>
          <a:p>
            <a:pPr marL="715963" indent="-357188">
              <a:spcBef>
                <a:spcPts val="1800"/>
              </a:spcBef>
            </a:pPr>
            <a:r>
              <a:rPr lang="en-US" sz="2400" dirty="0">
                <a:solidFill>
                  <a:srgbClr val="264C9F"/>
                </a:solidFill>
                <a:latin typeface="IBM Plex Sans Text"/>
                <a:cs typeface="IBM Plex Sans Text"/>
              </a:rPr>
              <a:t>M</a:t>
            </a:r>
            <a:r>
              <a:rPr lang="en-US" sz="2400" dirty="0">
                <a:latin typeface="IBM Plex Sans Text"/>
                <a:cs typeface="IBM Plex Sans Text"/>
              </a:rPr>
              <a:t>oisture supports metabolic activity of the micro-organisms</a:t>
            </a:r>
          </a:p>
          <a:p>
            <a:pPr marL="715963" indent="-357188">
              <a:spcBef>
                <a:spcPts val="1800"/>
              </a:spcBef>
            </a:pPr>
            <a:r>
              <a:rPr lang="en-US" sz="2400" dirty="0">
                <a:latin typeface="IBM Plex Sans Text"/>
                <a:cs typeface="IBM Plex Sans Text"/>
              </a:rPr>
              <a:t>If the pile is too dry (moisture content &lt;40%): </a:t>
            </a:r>
          </a:p>
          <a:p>
            <a:pPr marL="1074738" lvl="1" indent="-357188"/>
            <a:r>
              <a:rPr lang="en-US" sz="2100" dirty="0">
                <a:latin typeface="IBM Plex Sans Text"/>
                <a:cs typeface="IBM Plex Sans Text"/>
              </a:rPr>
              <a:t>composting slows down or temperature becomes very high </a:t>
            </a:r>
            <a:r>
              <a:rPr lang="af-ZA" sz="2100" dirty="0">
                <a:latin typeface="IBM Plex Sans Text"/>
                <a:cs typeface="IBM Plex Sans Text"/>
              </a:rPr>
              <a:t>(</a:t>
            </a:r>
            <a:r>
              <a:rPr lang="en-US" sz="2100" dirty="0">
                <a:latin typeface="IBM Plex Sans Text"/>
                <a:cs typeface="IBM Plex Sans Text"/>
              </a:rPr>
              <a:t>risk of fire) </a:t>
            </a:r>
            <a:r>
              <a:rPr lang="en-US" sz="2100" dirty="0">
                <a:latin typeface="IBM Plex Sans Text"/>
                <a:cs typeface="IBM Plex Sans Text"/>
                <a:sym typeface="Wingdings" panose="05000000000000000000" pitchFamily="2" charset="2"/>
              </a:rPr>
              <a:t></a:t>
            </a:r>
            <a:r>
              <a:rPr lang="en-US" sz="2100" dirty="0">
                <a:latin typeface="IBM Plex Sans Text"/>
                <a:cs typeface="IBM Plex Sans Text"/>
              </a:rPr>
              <a:t> add water</a:t>
            </a:r>
          </a:p>
          <a:p>
            <a:pPr marL="715963" indent="-357188">
              <a:spcBef>
                <a:spcPts val="1800"/>
              </a:spcBef>
            </a:pPr>
            <a:r>
              <a:rPr lang="en-US" sz="2400" dirty="0">
                <a:latin typeface="IBM Plex Sans Text"/>
                <a:cs typeface="IBM Plex Sans Text"/>
              </a:rPr>
              <a:t>If the pile is too wet (moisture content &gt;65%): </a:t>
            </a:r>
            <a:endParaRPr lang="en-US" sz="2400" dirty="0">
              <a:latin typeface="IBM Plex Sans Text" panose="020B0604020202020204" charset="0"/>
              <a:cs typeface="IBM Plex Sans Text" panose="020B0604020202020204" charset="0"/>
            </a:endParaRPr>
          </a:p>
          <a:p>
            <a:pPr marL="1074738" lvl="1" indent="-358775"/>
            <a:r>
              <a:rPr lang="en-US" sz="2100" dirty="0">
                <a:latin typeface="IBM Plex Sans Text"/>
                <a:cs typeface="IBM Plex Sans Text"/>
              </a:rPr>
              <a:t>anaerobic spots (emission of methane and possibly nitric acid)</a:t>
            </a:r>
          </a:p>
          <a:p>
            <a:pPr marL="1074738" lvl="1" indent="-358775"/>
            <a:r>
              <a:rPr lang="en-US" sz="2100" dirty="0">
                <a:latin typeface="IBM Plex Sans Text"/>
                <a:cs typeface="IBM Plex Sans Text"/>
              </a:rPr>
              <a:t>temperature remains low, composting process slows down </a:t>
            </a:r>
            <a:r>
              <a:rPr lang="en-US" sz="2100" dirty="0">
                <a:latin typeface="IBM Plex Sans Text"/>
                <a:cs typeface="IBM Plex Sans Text"/>
                <a:sym typeface="Wingdings" panose="05000000000000000000" pitchFamily="2" charset="2"/>
              </a:rPr>
              <a:t> add </a:t>
            </a:r>
            <a:r>
              <a:rPr lang="en-US" sz="2100" dirty="0">
                <a:latin typeface="IBM Plex Sans Text"/>
                <a:cs typeface="IBM Plex Sans Text"/>
              </a:rPr>
              <a:t>dry vegetative materials </a:t>
            </a:r>
            <a:endParaRPr lang="en-US" sz="2100" dirty="0">
              <a:latin typeface="IBM Plex Sans Text" panose="020B0604020202020204" charset="0"/>
              <a:cs typeface="IBM Plex Sans Text" panose="020B0604020202020204" charset="0"/>
            </a:endParaRPr>
          </a:p>
          <a:p>
            <a:pPr marL="715963" indent="-357188">
              <a:spcBef>
                <a:spcPts val="1800"/>
              </a:spcBef>
            </a:pPr>
            <a:r>
              <a:rPr lang="en-US" sz="2400" dirty="0">
                <a:latin typeface="IBM Plex Sans Text"/>
                <a:cs typeface="IBM Plex Sans Text"/>
              </a:rPr>
              <a:t>Moisture content of good finished compost product: about 30% </a:t>
            </a:r>
            <a:endParaRPr lang="en-US" sz="2400" dirty="0">
              <a:latin typeface="IBM Plex Sans Text" panose="020B0604020202020204" charset="0"/>
              <a:cs typeface="IBM Plex Sans Tex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122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DAB5DB-ADEA-5D2C-FE85-5A17ED66C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68" y="543113"/>
            <a:ext cx="9059594" cy="649869"/>
          </a:xfrm>
        </p:spPr>
        <p:txBody>
          <a:bodyPr>
            <a:normAutofit/>
          </a:bodyPr>
          <a:lstStyle/>
          <a:p>
            <a:r>
              <a:rPr lang="nl-NL" sz="3200" b="1" dirty="0">
                <a:solidFill>
                  <a:srgbClr val="0B61A4"/>
                </a:solidFill>
                <a:latin typeface="IBM Plex Sans Text" panose="020B0604020202020204" charset="0"/>
                <a:cs typeface="IBM Plex Sans Text" panose="020B0604020202020204" charset="0"/>
              </a:rPr>
              <a:t>Moisture indication: squeeze test</a:t>
            </a:r>
          </a:p>
        </p:txBody>
      </p:sp>
      <p:grpSp>
        <p:nvGrpSpPr>
          <p:cNvPr id="3" name="object 5">
            <a:extLst>
              <a:ext uri="{FF2B5EF4-FFF2-40B4-BE49-F238E27FC236}">
                <a16:creationId xmlns:a16="http://schemas.microsoft.com/office/drawing/2014/main" id="{61B7CE9D-8EE3-989F-404F-7D9D5F94F311}"/>
              </a:ext>
            </a:extLst>
          </p:cNvPr>
          <p:cNvGrpSpPr/>
          <p:nvPr/>
        </p:nvGrpSpPr>
        <p:grpSpPr>
          <a:xfrm>
            <a:off x="577469" y="2421761"/>
            <a:ext cx="4441458" cy="3837065"/>
            <a:chOff x="655319" y="1731264"/>
            <a:chExt cx="5699760" cy="4089400"/>
          </a:xfrm>
        </p:grpSpPr>
        <p:pic>
          <p:nvPicPr>
            <p:cNvPr id="4" name="object 6">
              <a:extLst>
                <a:ext uri="{FF2B5EF4-FFF2-40B4-BE49-F238E27FC236}">
                  <a16:creationId xmlns:a16="http://schemas.microsoft.com/office/drawing/2014/main" id="{904B7CBF-F83D-D946-FE6E-D8BAC17C5C6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319" y="1731264"/>
              <a:ext cx="5425440" cy="4088891"/>
            </a:xfrm>
            <a:prstGeom prst="rect">
              <a:avLst/>
            </a:prstGeom>
          </p:spPr>
        </p:pic>
        <p:sp>
          <p:nvSpPr>
            <p:cNvPr id="6" name="object 7">
              <a:extLst>
                <a:ext uri="{FF2B5EF4-FFF2-40B4-BE49-F238E27FC236}">
                  <a16:creationId xmlns:a16="http://schemas.microsoft.com/office/drawing/2014/main" id="{1E0843F6-1A1D-493F-528F-464D98250580}"/>
                </a:ext>
              </a:extLst>
            </p:cNvPr>
            <p:cNvSpPr/>
            <p:nvPr/>
          </p:nvSpPr>
          <p:spPr>
            <a:xfrm>
              <a:off x="5501640" y="4966716"/>
              <a:ext cx="853440" cy="0"/>
            </a:xfrm>
            <a:custGeom>
              <a:avLst/>
              <a:gdLst/>
              <a:ahLst/>
              <a:cxnLst/>
              <a:rect l="l" t="t" r="r" b="b"/>
              <a:pathLst>
                <a:path w="853439">
                  <a:moveTo>
                    <a:pt x="853439" y="0"/>
                  </a:moveTo>
                  <a:lnTo>
                    <a:pt x="0" y="0"/>
                  </a:lnTo>
                </a:path>
              </a:pathLst>
            </a:custGeom>
            <a:ln w="6096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8">
              <a:extLst>
                <a:ext uri="{FF2B5EF4-FFF2-40B4-BE49-F238E27FC236}">
                  <a16:creationId xmlns:a16="http://schemas.microsoft.com/office/drawing/2014/main" id="{72BDE57E-367E-0695-2FC4-ACF2ECBABA78}"/>
                </a:ext>
              </a:extLst>
            </p:cNvPr>
            <p:cNvSpPr/>
            <p:nvPr/>
          </p:nvSpPr>
          <p:spPr>
            <a:xfrm>
              <a:off x="5349236" y="4875268"/>
              <a:ext cx="183515" cy="182880"/>
            </a:xfrm>
            <a:custGeom>
              <a:avLst/>
              <a:gdLst/>
              <a:ahLst/>
              <a:cxnLst/>
              <a:rect l="l" t="t" r="r" b="b"/>
              <a:pathLst>
                <a:path w="183514" h="182879">
                  <a:moveTo>
                    <a:pt x="182879" y="0"/>
                  </a:moveTo>
                  <a:lnTo>
                    <a:pt x="0" y="91452"/>
                  </a:lnTo>
                  <a:lnTo>
                    <a:pt x="182892" y="182879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4">
            <a:extLst>
              <a:ext uri="{FF2B5EF4-FFF2-40B4-BE49-F238E27FC236}">
                <a16:creationId xmlns:a16="http://schemas.microsoft.com/office/drawing/2014/main" id="{053803A3-1028-499D-5730-DDA62069E22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3624" y="2620716"/>
            <a:ext cx="3983594" cy="3169685"/>
          </a:xfrm>
          <a:prstGeom prst="rect">
            <a:avLst/>
          </a:prstGeom>
        </p:spPr>
      </p:pic>
      <p:grpSp>
        <p:nvGrpSpPr>
          <p:cNvPr id="9" name="object 12">
            <a:extLst>
              <a:ext uri="{FF2B5EF4-FFF2-40B4-BE49-F238E27FC236}">
                <a16:creationId xmlns:a16="http://schemas.microsoft.com/office/drawing/2014/main" id="{F4FFF7FB-35D8-5681-C6DD-D626C383C7D8}"/>
              </a:ext>
            </a:extLst>
          </p:cNvPr>
          <p:cNvGrpSpPr/>
          <p:nvPr/>
        </p:nvGrpSpPr>
        <p:grpSpPr>
          <a:xfrm>
            <a:off x="5681693" y="5350955"/>
            <a:ext cx="1038225" cy="192405"/>
            <a:chOff x="7202423" y="4878128"/>
            <a:chExt cx="1038225" cy="192405"/>
          </a:xfrm>
        </p:grpSpPr>
        <p:sp>
          <p:nvSpPr>
            <p:cNvPr id="10" name="object 13">
              <a:extLst>
                <a:ext uri="{FF2B5EF4-FFF2-40B4-BE49-F238E27FC236}">
                  <a16:creationId xmlns:a16="http://schemas.microsoft.com/office/drawing/2014/main" id="{EBE5CFC0-76A7-6D8A-3E93-E11230EF55C6}"/>
                </a:ext>
              </a:extLst>
            </p:cNvPr>
            <p:cNvSpPr/>
            <p:nvPr/>
          </p:nvSpPr>
          <p:spPr>
            <a:xfrm>
              <a:off x="7234427" y="4966716"/>
              <a:ext cx="846455" cy="8255"/>
            </a:xfrm>
            <a:custGeom>
              <a:avLst/>
              <a:gdLst/>
              <a:ahLst/>
              <a:cxnLst/>
              <a:rect l="l" t="t" r="r" b="b"/>
              <a:pathLst>
                <a:path w="846454" h="8254">
                  <a:moveTo>
                    <a:pt x="0" y="0"/>
                  </a:moveTo>
                  <a:lnTo>
                    <a:pt x="845832" y="7721"/>
                  </a:lnTo>
                </a:path>
              </a:pathLst>
            </a:custGeom>
            <a:ln w="64008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4">
              <a:extLst>
                <a:ext uri="{FF2B5EF4-FFF2-40B4-BE49-F238E27FC236}">
                  <a16:creationId xmlns:a16="http://schemas.microsoft.com/office/drawing/2014/main" id="{3C517E52-B1A4-B6D9-1BBE-C15A4066C978}"/>
                </a:ext>
              </a:extLst>
            </p:cNvPr>
            <p:cNvSpPr/>
            <p:nvPr/>
          </p:nvSpPr>
          <p:spPr>
            <a:xfrm>
              <a:off x="8047367" y="4878128"/>
              <a:ext cx="193040" cy="192405"/>
            </a:xfrm>
            <a:custGeom>
              <a:avLst/>
              <a:gdLst/>
              <a:ahLst/>
              <a:cxnLst/>
              <a:rect l="l" t="t" r="r" b="b"/>
              <a:pathLst>
                <a:path w="193040" h="192404">
                  <a:moveTo>
                    <a:pt x="1765" y="0"/>
                  </a:moveTo>
                  <a:lnTo>
                    <a:pt x="0" y="192011"/>
                  </a:lnTo>
                  <a:lnTo>
                    <a:pt x="192900" y="97764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0">
            <a:extLst>
              <a:ext uri="{FF2B5EF4-FFF2-40B4-BE49-F238E27FC236}">
                <a16:creationId xmlns:a16="http://schemas.microsoft.com/office/drawing/2014/main" id="{B250D9BA-D6FC-706C-84AA-23AD7ADD59D4}"/>
              </a:ext>
            </a:extLst>
          </p:cNvPr>
          <p:cNvSpPr txBox="1"/>
          <p:nvPr/>
        </p:nvSpPr>
        <p:spPr>
          <a:xfrm>
            <a:off x="5224068" y="5292144"/>
            <a:ext cx="4006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264C9F"/>
                </a:solidFill>
                <a:latin typeface="Verdana"/>
                <a:cs typeface="Verdana"/>
              </a:rPr>
              <a:t>OK</a:t>
            </a:r>
            <a:endParaRPr sz="2000" dirty="0">
              <a:solidFill>
                <a:srgbClr val="264C9F"/>
              </a:solidFill>
              <a:latin typeface="Verdana"/>
              <a:cs typeface="Verdana"/>
            </a:endParaRPr>
          </a:p>
        </p:txBody>
      </p:sp>
      <p:sp>
        <p:nvSpPr>
          <p:cNvPr id="13" name="object 9">
            <a:extLst>
              <a:ext uri="{FF2B5EF4-FFF2-40B4-BE49-F238E27FC236}">
                <a16:creationId xmlns:a16="http://schemas.microsoft.com/office/drawing/2014/main" id="{6651047E-9E87-A873-15E0-1D0253092969}"/>
              </a:ext>
            </a:extLst>
          </p:cNvPr>
          <p:cNvSpPr txBox="1"/>
          <p:nvPr/>
        </p:nvSpPr>
        <p:spPr>
          <a:xfrm>
            <a:off x="6526637" y="3739379"/>
            <a:ext cx="1430820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spc="-75">
                <a:solidFill>
                  <a:srgbClr val="264C9F"/>
                </a:solidFill>
                <a:latin typeface="Verdana"/>
                <a:cs typeface="Verdana"/>
              </a:rPr>
              <a:t>Too</a:t>
            </a:r>
            <a:r>
              <a:rPr sz="2400" spc="-70">
                <a:solidFill>
                  <a:srgbClr val="264C9F"/>
                </a:solidFill>
                <a:latin typeface="Verdana"/>
                <a:cs typeface="Verdana"/>
              </a:rPr>
              <a:t> </a:t>
            </a:r>
            <a:r>
              <a:rPr sz="2400" spc="-5">
                <a:solidFill>
                  <a:srgbClr val="264C9F"/>
                </a:solidFill>
                <a:latin typeface="Verdana"/>
                <a:cs typeface="Verdana"/>
              </a:rPr>
              <a:t>wet</a:t>
            </a:r>
            <a:endParaRPr sz="2400">
              <a:solidFill>
                <a:srgbClr val="264C9F"/>
              </a:solidFill>
              <a:latin typeface="Verdana"/>
              <a:cs typeface="Verdana"/>
            </a:endParaRP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630C72CB-5F73-E661-77C5-D5B35F1E2D29}"/>
              </a:ext>
            </a:extLst>
          </p:cNvPr>
          <p:cNvSpPr txBox="1"/>
          <p:nvPr/>
        </p:nvSpPr>
        <p:spPr>
          <a:xfrm>
            <a:off x="9385062" y="2746487"/>
            <a:ext cx="1542391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spc="-75">
                <a:solidFill>
                  <a:srgbClr val="264C9F"/>
                </a:solidFill>
                <a:latin typeface="Verdana"/>
                <a:cs typeface="Verdana"/>
              </a:rPr>
              <a:t>Too</a:t>
            </a:r>
            <a:r>
              <a:rPr sz="2400" spc="-70">
                <a:solidFill>
                  <a:srgbClr val="264C9F"/>
                </a:solidFill>
                <a:latin typeface="Verdana"/>
                <a:cs typeface="Verdana"/>
              </a:rPr>
              <a:t> </a:t>
            </a:r>
            <a:r>
              <a:rPr sz="2400" spc="-5">
                <a:solidFill>
                  <a:srgbClr val="264C9F"/>
                </a:solidFill>
                <a:latin typeface="Verdana"/>
                <a:cs typeface="Verdana"/>
              </a:rPr>
              <a:t>dry</a:t>
            </a:r>
            <a:endParaRPr sz="2400">
              <a:solidFill>
                <a:srgbClr val="264C9F"/>
              </a:solidFill>
              <a:latin typeface="Verdana"/>
              <a:cs typeface="Verdana"/>
            </a:endParaRPr>
          </a:p>
        </p:txBody>
      </p:sp>
      <p:pic>
        <p:nvPicPr>
          <p:cNvPr id="19" name="object 5">
            <a:extLst>
              <a:ext uri="{FF2B5EF4-FFF2-40B4-BE49-F238E27FC236}">
                <a16:creationId xmlns:a16="http://schemas.microsoft.com/office/drawing/2014/main" id="{0ED35551-F1AE-F850-674B-70B5247D9F0E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4036" y="3739030"/>
            <a:ext cx="2596260" cy="271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347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97B3E5C-C0B2-86FA-87F2-9E66A8DD19D9}"/>
              </a:ext>
            </a:extLst>
          </p:cNvPr>
          <p:cNvSpPr txBox="1"/>
          <p:nvPr/>
        </p:nvSpPr>
        <p:spPr>
          <a:xfrm>
            <a:off x="363810" y="1291121"/>
            <a:ext cx="11081366" cy="498598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400" b="1" dirty="0">
                <a:solidFill>
                  <a:srgbClr val="FF0000"/>
                </a:solidFill>
                <a:latin typeface="IBM Plex Sans Text"/>
                <a:cs typeface="IBM Plex Sans Text"/>
              </a:rPr>
              <a:t>3. Carbon(C)/Nitrogen (N) ratio</a:t>
            </a:r>
            <a:endParaRPr lang="en-US" sz="2400" dirty="0">
              <a:latin typeface="IBM Plex Sans Text"/>
              <a:cs typeface="IBM Plex Sans Text"/>
            </a:endParaRP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IBM Plex Sans Text"/>
                <a:cs typeface="IBM Plex Sans Text"/>
              </a:rPr>
              <a:t>The </a:t>
            </a:r>
            <a:r>
              <a:rPr lang="en-US" sz="2400" b="1" dirty="0">
                <a:latin typeface="IBM Plex Sans Text"/>
                <a:cs typeface="IBM Plex Sans Text"/>
              </a:rPr>
              <a:t>C: N </a:t>
            </a:r>
            <a:r>
              <a:rPr lang="en-US" sz="2400" dirty="0">
                <a:latin typeface="IBM Plex Sans Text"/>
                <a:cs typeface="IBM Plex Sans Text"/>
              </a:rPr>
              <a:t>ratio in the pile depends on the type of materials used </a:t>
            </a:r>
            <a:endParaRPr lang="en-US" sz="2400" dirty="0">
              <a:latin typeface="IBM Plex Sans Text" panose="020B0604020202020204" charset="0"/>
              <a:cs typeface="IBM Plex Sans Text" panose="020B0604020202020204" charset="0"/>
            </a:endParaRP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IBM Plex Sans Text"/>
                <a:cs typeface="IBM Plex Sans Text"/>
              </a:rPr>
              <a:t>Optimum C/N ratio </a:t>
            </a:r>
            <a:r>
              <a:rPr lang="en-US" sz="2400" b="1" dirty="0">
                <a:latin typeface="IBM Plex Sans Text"/>
                <a:cs typeface="IBM Plex Sans Text"/>
              </a:rPr>
              <a:t>at the start is 25:1 to 35:1 </a:t>
            </a:r>
            <a:r>
              <a:rPr lang="en-US" sz="2400" dirty="0">
                <a:latin typeface="IBM Plex Sans Text"/>
                <a:cs typeface="IBM Plex Sans Text"/>
              </a:rPr>
              <a:t>and reduces during the composting process 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IBM Plex Sans Text"/>
                <a:cs typeface="IBM Plex Sans Text"/>
              </a:rPr>
              <a:t>If </a:t>
            </a:r>
            <a:r>
              <a:rPr lang="en-US" sz="2400" b="1" dirty="0">
                <a:latin typeface="IBM Plex Sans Text"/>
                <a:cs typeface="IBM Plex Sans Text"/>
              </a:rPr>
              <a:t>C/N ratio is higher than 35 (low N in pile) </a:t>
            </a:r>
            <a:r>
              <a:rPr lang="en-US" sz="2400" dirty="0">
                <a:latin typeface="IBM Plex Sans Text"/>
                <a:cs typeface="IBM Plex Sans Text"/>
              </a:rPr>
              <a:t>at the start, composting process will be slow due to lack of nitrogen (N)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IBM Plex Sans Text"/>
                <a:cs typeface="IBM Plex Sans Text"/>
              </a:rPr>
              <a:t>If </a:t>
            </a:r>
            <a:r>
              <a:rPr lang="en-US" sz="2400" b="1" dirty="0">
                <a:latin typeface="IBM Plex Sans Text"/>
                <a:cs typeface="IBM Plex Sans Text"/>
              </a:rPr>
              <a:t>C/N ratio is lower than 25</a:t>
            </a:r>
            <a:r>
              <a:rPr lang="en-US" sz="2400" dirty="0">
                <a:latin typeface="IBM Plex Sans Text"/>
                <a:cs typeface="IBM Plex Sans Text"/>
              </a:rPr>
              <a:t>, (high N in pile),composting process could be fast, </a:t>
            </a:r>
            <a:r>
              <a:rPr lang="en-US" sz="2400" b="1" dirty="0">
                <a:latin typeface="IBM Plex Sans Text"/>
                <a:cs typeface="IBM Plex Sans Text"/>
              </a:rPr>
              <a:t>losses of N (ammonia) can be high</a:t>
            </a:r>
            <a:br>
              <a:rPr lang="en-US" sz="2400" b="1" dirty="0">
                <a:latin typeface="IBM Plex Sans Text" panose="020B0604020202020204" charset="0"/>
                <a:cs typeface="IBM Plex Sans Text" panose="020B0604020202020204" charset="0"/>
              </a:rPr>
            </a:br>
            <a:r>
              <a:rPr lang="en-US" sz="2400" b="1" dirty="0">
                <a:latin typeface="IBM Plex Sans Text"/>
                <a:cs typeface="IBM Plex Sans Text"/>
              </a:rPr>
              <a:t>Final product C/N quotient </a:t>
            </a:r>
            <a:r>
              <a:rPr lang="en-US" sz="2400" dirty="0">
                <a:latin typeface="IBM Plex Sans Text"/>
                <a:cs typeface="IBM Plex Sans Text"/>
              </a:rPr>
              <a:t>will have a C/N ratio</a:t>
            </a:r>
            <a:r>
              <a:rPr lang="en-US" sz="2400" b="1" dirty="0">
                <a:latin typeface="IBM Plex Sans Text"/>
                <a:cs typeface="IBM Plex Sans Text"/>
              </a:rPr>
              <a:t> ranging from 10:1 to 15:1</a:t>
            </a:r>
            <a:r>
              <a:rPr lang="en-US" sz="2400" b="1" dirty="0">
                <a:solidFill>
                  <a:srgbClr val="264C9F"/>
                </a:solidFill>
                <a:latin typeface="IBM Plex Sans Text" panose="020B0604020202020204" charset="0"/>
                <a:cs typeface="IBM Plex Sans Text" panose="020B0604020202020204" charset="0"/>
              </a:rPr>
              <a:t>    </a:t>
            </a:r>
            <a:endParaRPr lang="en-US" sz="2400" dirty="0">
              <a:solidFill>
                <a:srgbClr val="264C9F"/>
              </a:solidFill>
              <a:latin typeface="IBM Plex Sans Text" panose="020B0604020202020204" charset="0"/>
              <a:cs typeface="IBM Plex Sans Text" panose="020B060402020202020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b="1" dirty="0">
              <a:solidFill>
                <a:srgbClr val="264C9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dirty="0">
              <a:solidFill>
                <a:srgbClr val="264C9F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FC4BF7-E010-4702-F8C6-F8A34B00C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549000"/>
            <a:ext cx="10356921" cy="575428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B61A4"/>
                </a:solidFill>
                <a:latin typeface="IBM Plex Sans Text"/>
                <a:cs typeface="IBM Plex Sans Text"/>
              </a:rPr>
              <a:t>Critical factors aerobic composting process (3)</a:t>
            </a:r>
            <a:endParaRPr lang="nl-NL" sz="2400" dirty="0">
              <a:solidFill>
                <a:srgbClr val="0B61A4"/>
              </a:solidFill>
              <a:latin typeface="IBM Plex Sans Text"/>
              <a:cs typeface="IBM Plex Sans Text"/>
            </a:endParaRPr>
          </a:p>
        </p:txBody>
      </p:sp>
    </p:spTree>
    <p:extLst>
      <p:ext uri="{BB962C8B-B14F-4D97-AF65-F5344CB8AC3E}">
        <p14:creationId xmlns:p14="http://schemas.microsoft.com/office/powerpoint/2010/main" val="3117363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8E661-6A61-D961-1A33-8A636C591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538048"/>
            <a:ext cx="10515600" cy="58695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B61A4"/>
                </a:solidFill>
                <a:latin typeface="IBM Plex Sans Text"/>
                <a:cs typeface="IBM Plex Sans Text"/>
              </a:rPr>
              <a:t>C/N ratio of different materials for composting</a:t>
            </a:r>
            <a:endParaRPr lang="nl-NL" sz="3200" b="1" dirty="0">
              <a:solidFill>
                <a:srgbClr val="0B61A4"/>
              </a:solidFill>
              <a:latin typeface="IBM Plex Sans Text"/>
              <a:cs typeface="IBM Plex Sans Text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BDEDD63-5829-D96B-2E57-560BBBE649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2403834" y="1413000"/>
            <a:ext cx="6583837" cy="528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960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569C9C-72F6-550E-4B63-D16CAB292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549000"/>
            <a:ext cx="10515600" cy="874952"/>
          </a:xfrm>
        </p:spPr>
        <p:txBody>
          <a:bodyPr/>
          <a:lstStyle/>
          <a:p>
            <a:r>
              <a:rPr lang="nl-NL" sz="3200" b="1" dirty="0">
                <a:latin typeface="IBM Plex Sans"/>
              </a:rPr>
              <a:t>Learning objectives of Module 4</a:t>
            </a:r>
            <a:endParaRPr lang="nl-NL" sz="3200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2A01DC-DA9F-38FA-B9A2-B585A5D0C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00" y="1269000"/>
            <a:ext cx="10515600" cy="3509594"/>
          </a:xfrm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Clr>
                <a:srgbClr val="0B61A4"/>
              </a:buClr>
              <a:buFont typeface="+mj-lt"/>
              <a:buAutoNum type="arabicPeriod"/>
            </a:pPr>
            <a:r>
              <a:rPr lang="nl-NL" sz="2400" dirty="0">
                <a:solidFill>
                  <a:srgbClr val="0B61A4"/>
                </a:solidFill>
                <a:latin typeface="IBM Plex Sans Text" panose="020B0604020202020204" charset="0"/>
              </a:rPr>
              <a:t>Describe basic composting principles:</a:t>
            </a:r>
          </a:p>
          <a:p>
            <a:pPr marL="811213" lvl="1" indent="-368300"/>
            <a:r>
              <a:rPr lang="nl-NL" sz="2400" dirty="0">
                <a:latin typeface="IBM Plex Sans Text"/>
                <a:cs typeface="IBM Plex Sans Text"/>
              </a:rPr>
              <a:t>Methods </a:t>
            </a:r>
          </a:p>
          <a:p>
            <a:pPr marL="811213" lvl="1" indent="-368300"/>
            <a:r>
              <a:rPr lang="nl-NL" sz="2400" dirty="0">
                <a:latin typeface="IBM Plex Sans Text"/>
                <a:cs typeface="IBM Plex Sans Text"/>
              </a:rPr>
              <a:t>Ideal requirements and conditions</a:t>
            </a:r>
          </a:p>
          <a:p>
            <a:pPr marL="811213" lvl="1" indent="-368300"/>
            <a:r>
              <a:rPr lang="nl-NL" sz="2400" dirty="0">
                <a:latin typeface="IBM Plex Sans Text"/>
                <a:cs typeface="IBM Plex Sans Text"/>
              </a:rPr>
              <a:t>Common troubleshooting issues and solutions</a:t>
            </a:r>
          </a:p>
          <a:p>
            <a:pPr marL="811213" lvl="1" indent="-368300"/>
            <a:r>
              <a:rPr lang="nl-NL" sz="2400" dirty="0">
                <a:latin typeface="IBM Plex Sans Text"/>
                <a:cs typeface="IBM Plex Sans Text"/>
              </a:rPr>
              <a:t>Composting in practice</a:t>
            </a:r>
          </a:p>
        </p:txBody>
      </p:sp>
    </p:spTree>
    <p:extLst>
      <p:ext uri="{BB962C8B-B14F-4D97-AF65-F5344CB8AC3E}">
        <p14:creationId xmlns:p14="http://schemas.microsoft.com/office/powerpoint/2010/main" val="2520959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>
            <a:extLst>
              <a:ext uri="{FF2B5EF4-FFF2-40B4-BE49-F238E27FC236}">
                <a16:creationId xmlns:a16="http://schemas.microsoft.com/office/drawing/2014/main" id="{525DEA1A-0C57-1929-96D7-A00CCDD58B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198" y="1346270"/>
            <a:ext cx="10061562" cy="534416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3C45B06-5DD8-1960-AFD6-3A6244775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549000"/>
            <a:ext cx="11197683" cy="874952"/>
          </a:xfrm>
        </p:spPr>
        <p:txBody>
          <a:bodyPr>
            <a:noAutofit/>
          </a:bodyPr>
          <a:lstStyle/>
          <a:p>
            <a:r>
              <a:rPr lang="af-ZA" sz="3200" b="1" dirty="0">
                <a:latin typeface="IBM Plex Sans Text"/>
                <a:cs typeface="IBM Plex Sans Text"/>
              </a:rPr>
              <a:t>Parameters different phases of aerobic composting</a:t>
            </a:r>
            <a:endParaRPr lang="nl-NL" sz="3200" b="1" dirty="0">
              <a:latin typeface="IBM Plex Sans Text"/>
              <a:cs typeface="IBM Plex Sans Text"/>
            </a:endParaRPr>
          </a:p>
        </p:txBody>
      </p:sp>
    </p:spTree>
    <p:extLst>
      <p:ext uri="{BB962C8B-B14F-4D97-AF65-F5344CB8AC3E}">
        <p14:creationId xmlns:p14="http://schemas.microsoft.com/office/powerpoint/2010/main" val="15990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DAB5DB-ADEA-5D2C-FE85-5A17ED66C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549000"/>
            <a:ext cx="9848385" cy="64986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B61A4"/>
                </a:solidFill>
                <a:latin typeface="IBM Plex Sans Text" panose="020B0604020202020204" charset="0"/>
                <a:cs typeface="IBM Plex Sans Text" panose="020B0604020202020204" charset="0"/>
              </a:rPr>
              <a:t>Anaerobic composting</a:t>
            </a:r>
            <a:endParaRPr lang="nl-NL" sz="3200" b="1" dirty="0">
              <a:solidFill>
                <a:srgbClr val="0B61A4"/>
              </a:solidFill>
              <a:latin typeface="IBM Plex Sans Text" panose="020B0604020202020204" charset="0"/>
              <a:cs typeface="IBM Plex Sans Text" panose="020B060402020202020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5C05CE-CEA6-4508-4265-80C8D26FE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00" y="1269001"/>
            <a:ext cx="11068878" cy="5400000"/>
          </a:xfrm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b="1" dirty="0">
                <a:latin typeface="IBM Plex Sans Text"/>
                <a:cs typeface="IBM Plex Sans Text"/>
              </a:rPr>
              <a:t>Process:</a:t>
            </a:r>
            <a:endParaRPr lang="en-US" dirty="0">
              <a:latin typeface="IBM Plex Sans Text"/>
              <a:cs typeface="IBM Plex Sans Text"/>
            </a:endParaRPr>
          </a:p>
          <a:p>
            <a:pPr marL="715963" indent="-357188"/>
            <a:r>
              <a:rPr lang="en-US" sz="2400" dirty="0">
                <a:latin typeface="IBM Plex Sans Text"/>
                <a:cs typeface="IBM Plex Sans Text"/>
              </a:rPr>
              <a:t>Occurs in absence or limited supply of oxygen</a:t>
            </a:r>
          </a:p>
          <a:p>
            <a:pPr marL="715963" indent="-357188"/>
            <a:r>
              <a:rPr lang="en-US" sz="2400" dirty="0">
                <a:latin typeface="IBM Plex Sans Text"/>
                <a:cs typeface="IBM Plex Sans Text"/>
              </a:rPr>
              <a:t>Anaerobic micro-organisms dominate  </a:t>
            </a:r>
            <a:endParaRPr lang="en-US" sz="2400" dirty="0">
              <a:latin typeface="IBM Plex Sans Text" panose="020B0604020202020204" charset="0"/>
              <a:cs typeface="IBM Plex Sans Text" panose="020B0604020202020204" charset="0"/>
            </a:endParaRPr>
          </a:p>
          <a:p>
            <a:pPr marL="715963" indent="-357188"/>
            <a:r>
              <a:rPr lang="en-US" sz="2400" dirty="0">
                <a:latin typeface="IBM Plex Sans Text"/>
                <a:cs typeface="IBM Plex Sans Text"/>
              </a:rPr>
              <a:t>Little work involved (no turning required)  </a:t>
            </a:r>
            <a:endParaRPr lang="en-US" sz="2400" dirty="0">
              <a:latin typeface="IBM Plex Sans Text" panose="020B0604020202020204" charset="0"/>
              <a:cs typeface="IBM Plex Sans Text" panose="020B0604020202020204" charset="0"/>
            </a:endParaRPr>
          </a:p>
          <a:p>
            <a:pPr marL="715963" indent="-357188"/>
            <a:r>
              <a:rPr lang="en-US" sz="2400" dirty="0">
                <a:latin typeface="IBM Plex Sans Text"/>
                <a:cs typeface="IBM Plex Sans Text"/>
              </a:rPr>
              <a:t>Loss of nutrients relatively low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b="1" dirty="0">
                <a:latin typeface="IBM Plex Sans Text"/>
                <a:cs typeface="IBM Plex Sans Text"/>
              </a:rPr>
              <a:t>Limitations:  </a:t>
            </a:r>
            <a:endParaRPr lang="en-US" sz="2400" b="1" dirty="0">
              <a:latin typeface="IBM Plex Sans Text" panose="020B0604020202020204" charset="0"/>
              <a:cs typeface="IBM Plex Sans Text" panose="020B0604020202020204" charset="0"/>
            </a:endParaRPr>
          </a:p>
          <a:p>
            <a:pPr marL="715963" indent="-357188"/>
            <a:r>
              <a:rPr lang="en-US" sz="2400" dirty="0">
                <a:latin typeface="IBM Plex Sans Text"/>
                <a:cs typeface="IBM Plex Sans Text"/>
              </a:rPr>
              <a:t>Emissions of methane and nitrous oxide (strong GHGs), organic acids, etc.</a:t>
            </a:r>
          </a:p>
          <a:p>
            <a:pPr marL="715963" indent="-357188"/>
            <a:r>
              <a:rPr lang="en-US" sz="2400" dirty="0">
                <a:latin typeface="IBM Plex Sans Text"/>
                <a:cs typeface="IBM Plex Sans Text"/>
              </a:rPr>
              <a:t>Production of organic acids: some with strong </a:t>
            </a:r>
            <a:r>
              <a:rPr lang="en-US" sz="2400" dirty="0" err="1">
                <a:latin typeface="IBM Plex Sans Text"/>
                <a:cs typeface="IBM Plex Sans Text"/>
              </a:rPr>
              <a:t>odours</a:t>
            </a:r>
            <a:r>
              <a:rPr lang="en-US" sz="2400" dirty="0">
                <a:latin typeface="IBM Plex Sans Text"/>
                <a:cs typeface="IBM Plex Sans Text"/>
              </a:rPr>
              <a:t> (butyric acid) and some are phytotoxic</a:t>
            </a:r>
          </a:p>
          <a:p>
            <a:pPr marL="715963" indent="-357188"/>
            <a:r>
              <a:rPr lang="en-US" sz="2400" dirty="0">
                <a:latin typeface="IBM Plex Sans Text"/>
                <a:cs typeface="IBM Plex Sans Text"/>
              </a:rPr>
              <a:t>It is a low-temperature process, which leaves weed seeds and pathogens intact</a:t>
            </a:r>
          </a:p>
          <a:p>
            <a:pPr marL="715963" indent="-357188"/>
            <a:r>
              <a:rPr lang="en-US" sz="2400" dirty="0">
                <a:latin typeface="IBM Plex Sans Text"/>
                <a:cs typeface="IBM Plex Sans Text"/>
              </a:rPr>
              <a:t>The process usually takes a long time (up to 8 months)</a:t>
            </a:r>
            <a:endParaRPr lang="en-US" sz="2400" dirty="0">
              <a:solidFill>
                <a:srgbClr val="264C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709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F29B80-6D29-1BA3-8AC5-14360929F7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B322C-E7AF-F69E-CBCC-2F560AA9A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6219"/>
            <a:ext cx="10403839" cy="1348582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IBM Plex Sans Text" panose="020B0604020202020204" charset="0"/>
              </a:rPr>
              <a:t>Composting in practice</a:t>
            </a:r>
            <a:endParaRPr lang="nl-NL" sz="3200" b="1" dirty="0">
              <a:latin typeface="IBM Plex Sans Tex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334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54A1D-63F5-E6B0-4BE8-DCC018670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009" y="549000"/>
            <a:ext cx="7248941" cy="770545"/>
          </a:xfrm>
          <a:ln>
            <a:noFill/>
          </a:ln>
        </p:spPr>
        <p:txBody>
          <a:bodyPr anchor="t">
            <a:noAutofit/>
          </a:bodyPr>
          <a:lstStyle/>
          <a:p>
            <a:r>
              <a:rPr lang="en-US" sz="3200" b="1" dirty="0">
                <a:latin typeface="IBM Plex Sans Text"/>
                <a:cs typeface="IBM Plex Sans Text"/>
              </a:rPr>
              <a:t>Composting methods (1</a:t>
            </a:r>
            <a:r>
              <a:rPr lang="en-US" sz="3200" b="1" dirty="0">
                <a:latin typeface="IBM Plex Sans"/>
              </a:rPr>
              <a:t>)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7B3E5C-C0B2-86FA-87F2-9E66A8DD19D9}"/>
              </a:ext>
            </a:extLst>
          </p:cNvPr>
          <p:cNvSpPr txBox="1"/>
          <p:nvPr/>
        </p:nvSpPr>
        <p:spPr>
          <a:xfrm>
            <a:off x="331304" y="1319545"/>
            <a:ext cx="11529392" cy="483209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12065">
              <a:lnSpc>
                <a:spcPct val="100000"/>
              </a:lnSpc>
              <a:spcBef>
                <a:spcPts val="580"/>
              </a:spcBef>
              <a:buClr>
                <a:srgbClr val="000000"/>
              </a:buClr>
              <a:tabLst>
                <a:tab pos="354965" algn="l"/>
                <a:tab pos="355600" algn="l"/>
              </a:tabLst>
            </a:pPr>
            <a:r>
              <a:rPr lang="en-US" sz="2400" b="1" spc="-5" dirty="0">
                <a:solidFill>
                  <a:srgbClr val="0B61A4"/>
                </a:solidFill>
                <a:latin typeface="IBM Plex Sans Text"/>
                <a:cs typeface="IBM Plex Sans Text"/>
              </a:rPr>
              <a:t> 1. Heap</a:t>
            </a:r>
            <a:r>
              <a:rPr lang="en-US" sz="2400" b="1" spc="-10" dirty="0">
                <a:solidFill>
                  <a:srgbClr val="0B61A4"/>
                </a:solidFill>
                <a:latin typeface="IBM Plex Sans Text"/>
                <a:cs typeface="IBM Plex Sans Text"/>
              </a:rPr>
              <a:t> </a:t>
            </a:r>
            <a:r>
              <a:rPr lang="en-US" sz="2400" b="1" spc="-5" dirty="0">
                <a:solidFill>
                  <a:srgbClr val="0B61A4"/>
                </a:solidFill>
                <a:latin typeface="IBM Plex Sans Text"/>
                <a:cs typeface="IBM Plex Sans Text"/>
              </a:rPr>
              <a:t>or </a:t>
            </a:r>
            <a:r>
              <a:rPr lang="en-US" sz="2400" b="1" dirty="0">
                <a:solidFill>
                  <a:srgbClr val="0B61A4"/>
                </a:solidFill>
                <a:latin typeface="IBM Plex Sans Text"/>
                <a:cs typeface="IBM Plex Sans Text"/>
              </a:rPr>
              <a:t>pile</a:t>
            </a:r>
            <a:r>
              <a:rPr lang="en-US" sz="2400" b="1" spc="-5" dirty="0">
                <a:solidFill>
                  <a:srgbClr val="0B61A4"/>
                </a:solidFill>
                <a:latin typeface="IBM Plex Sans Text"/>
                <a:cs typeface="IBM Plex Sans Text"/>
              </a:rPr>
              <a:t> </a:t>
            </a:r>
            <a:r>
              <a:rPr lang="en-US" sz="2400" b="1" spc="-10" dirty="0">
                <a:solidFill>
                  <a:srgbClr val="0B61A4"/>
                </a:solidFill>
                <a:latin typeface="IBM Plex Sans Text"/>
                <a:cs typeface="IBM Plex Sans Text"/>
              </a:rPr>
              <a:t>composting</a:t>
            </a:r>
            <a:r>
              <a:rPr lang="en-US" sz="2400" b="1" spc="-30" dirty="0">
                <a:solidFill>
                  <a:srgbClr val="0B61A4"/>
                </a:solidFill>
                <a:latin typeface="IBM Plex Sans Text"/>
                <a:cs typeface="IBM Plex Sans Text"/>
              </a:rPr>
              <a:t>: aerobic composting process</a:t>
            </a:r>
            <a:endParaRPr lang="nl-NL" dirty="0">
              <a:solidFill>
                <a:srgbClr val="0B61A4"/>
              </a:solidFill>
              <a:latin typeface="IBM Plex Sans Text"/>
              <a:cs typeface="IBM Plex Sans Text"/>
            </a:endParaRPr>
          </a:p>
          <a:p>
            <a:pPr marL="12065">
              <a:spcBef>
                <a:spcPts val="580"/>
              </a:spcBef>
              <a:tabLst>
                <a:tab pos="518159" algn="l"/>
              </a:tabLst>
            </a:pPr>
            <a:endParaRPr lang="en-US" sz="2400" b="1" spc="-30" dirty="0">
              <a:solidFill>
                <a:srgbClr val="264C9F"/>
              </a:solidFill>
              <a:latin typeface="IBM Plex Sans Text"/>
              <a:cs typeface="IBM Plex Sans Text"/>
            </a:endParaRPr>
          </a:p>
          <a:p>
            <a:pPr marL="697230" lvl="1" indent="-342900">
              <a:lnSpc>
                <a:spcPct val="100000"/>
              </a:lnSpc>
              <a:spcBef>
                <a:spcPts val="580"/>
              </a:spcBef>
              <a:buClr>
                <a:srgbClr val="264C9F"/>
              </a:buClr>
              <a:buFont typeface="Arial" panose="020B0604020202020204" pitchFamily="34" charset="0"/>
              <a:buChar char="•"/>
            </a:pPr>
            <a:r>
              <a:rPr lang="en-US" sz="2400" spc="-10" dirty="0">
                <a:solidFill>
                  <a:srgbClr val="0B61A4"/>
                </a:solidFill>
                <a:latin typeface="IBM Plex Sans Text"/>
                <a:cs typeface="IBM Plex Sans Text"/>
              </a:rPr>
              <a:t>Suitable</a:t>
            </a:r>
            <a:r>
              <a:rPr lang="en-US" sz="2400" spc="-15" dirty="0">
                <a:solidFill>
                  <a:srgbClr val="0B61A4"/>
                </a:solidFill>
                <a:latin typeface="IBM Plex Sans Text"/>
                <a:cs typeface="IBM Plex Sans Text"/>
              </a:rPr>
              <a:t> </a:t>
            </a:r>
            <a:r>
              <a:rPr lang="en-US" sz="2400" spc="-20" dirty="0">
                <a:solidFill>
                  <a:srgbClr val="0B61A4"/>
                </a:solidFill>
                <a:latin typeface="IBM Plex Sans Text"/>
                <a:cs typeface="IBM Plex Sans Text"/>
              </a:rPr>
              <a:t>for</a:t>
            </a:r>
            <a:r>
              <a:rPr lang="en-US" sz="2400" spc="10" dirty="0">
                <a:solidFill>
                  <a:srgbClr val="0B61A4"/>
                </a:solidFill>
                <a:latin typeface="IBM Plex Sans Text"/>
                <a:cs typeface="IBM Plex Sans Text"/>
              </a:rPr>
              <a:t> </a:t>
            </a:r>
            <a:r>
              <a:rPr lang="en-US" sz="2400" spc="-15" dirty="0">
                <a:solidFill>
                  <a:srgbClr val="0B61A4"/>
                </a:solidFill>
                <a:latin typeface="IBM Plex Sans Text"/>
                <a:cs typeface="IBM Plex Sans Text"/>
              </a:rPr>
              <a:t>areas</a:t>
            </a:r>
            <a:r>
              <a:rPr lang="en-US" sz="2400" spc="15" dirty="0">
                <a:solidFill>
                  <a:srgbClr val="0B61A4"/>
                </a:solidFill>
                <a:latin typeface="IBM Plex Sans Text"/>
                <a:cs typeface="IBM Plex Sans Text"/>
              </a:rPr>
              <a:t> </a:t>
            </a:r>
            <a:r>
              <a:rPr lang="en-US" sz="2400" dirty="0">
                <a:solidFill>
                  <a:srgbClr val="0B61A4"/>
                </a:solidFill>
                <a:latin typeface="IBM Plex Sans Text"/>
                <a:cs typeface="IBM Plex Sans Text"/>
              </a:rPr>
              <a:t>with</a:t>
            </a:r>
            <a:r>
              <a:rPr lang="en-US" sz="2400" spc="-30" dirty="0">
                <a:solidFill>
                  <a:srgbClr val="0B61A4"/>
                </a:solidFill>
                <a:latin typeface="IBM Plex Sans Text"/>
                <a:cs typeface="IBM Plex Sans Text"/>
              </a:rPr>
              <a:t> </a:t>
            </a:r>
            <a:r>
              <a:rPr lang="en-US" sz="2400" spc="-5" dirty="0">
                <a:solidFill>
                  <a:srgbClr val="0B61A4"/>
                </a:solidFill>
                <a:latin typeface="IBM Plex Sans Text"/>
                <a:cs typeface="IBM Plex Sans Text"/>
              </a:rPr>
              <a:t>higher </a:t>
            </a:r>
            <a:r>
              <a:rPr lang="en-US" sz="2400" spc="-15" dirty="0">
                <a:solidFill>
                  <a:srgbClr val="0B61A4"/>
                </a:solidFill>
                <a:latin typeface="IBM Plex Sans Text"/>
                <a:cs typeface="IBM Plex Sans Text"/>
              </a:rPr>
              <a:t>rainfall</a:t>
            </a:r>
          </a:p>
          <a:p>
            <a:pPr marL="697230" lvl="1" indent="-342900">
              <a:spcBef>
                <a:spcPts val="580"/>
              </a:spcBef>
              <a:buClr>
                <a:srgbClr val="264C9F"/>
              </a:buClr>
              <a:buFont typeface="Arial" panose="020B0604020202020204" pitchFamily="34" charset="0"/>
              <a:buChar char="•"/>
            </a:pPr>
            <a:endParaRPr lang="en-US" sz="2400" spc="-15" dirty="0">
              <a:solidFill>
                <a:srgbClr val="0B61A4"/>
              </a:solidFill>
              <a:latin typeface="IBM Plex Sans Text"/>
              <a:cs typeface="IBM Plex Sans Text"/>
            </a:endParaRPr>
          </a:p>
          <a:p>
            <a:pPr marL="697230" lvl="1" indent="-342900">
              <a:spcBef>
                <a:spcPts val="580"/>
              </a:spcBef>
              <a:buClr>
                <a:srgbClr val="264C9F"/>
              </a:buClr>
              <a:buFont typeface="Arial" panose="020B0604020202020204" pitchFamily="34" charset="0"/>
              <a:buChar char="•"/>
            </a:pPr>
            <a:r>
              <a:rPr lang="en-US" sz="2400" spc="-15" dirty="0">
                <a:solidFill>
                  <a:srgbClr val="0B61A4"/>
                </a:solidFill>
                <a:latin typeface="IBM Plex Sans Text"/>
                <a:cs typeface="IBM Plex Sans Text"/>
              </a:rPr>
              <a:t>Ventilation (oxygen supply) by regular turning of the pile: inside out and outside in</a:t>
            </a:r>
            <a:endParaRPr lang="en-US" dirty="0">
              <a:solidFill>
                <a:srgbClr val="0B61A4"/>
              </a:solidFill>
              <a:latin typeface="IBM Plex Sans Text"/>
              <a:cs typeface="IBM Plex Sans Text"/>
            </a:endParaRPr>
          </a:p>
          <a:p>
            <a:pPr marL="697230" lvl="1" indent="-342900">
              <a:spcBef>
                <a:spcPts val="580"/>
              </a:spcBef>
              <a:buFont typeface="Arial" panose="020B0604020202020204" pitchFamily="34" charset="0"/>
              <a:buChar char="•"/>
            </a:pPr>
            <a:endParaRPr lang="en-US" sz="2400" spc="-15" dirty="0">
              <a:solidFill>
                <a:srgbClr val="0B61A4"/>
              </a:solidFill>
              <a:latin typeface="IBM Plex Sans Text"/>
              <a:cs typeface="IBM Plex Sans Text"/>
            </a:endParaRPr>
          </a:p>
          <a:p>
            <a:pPr marL="697230" lvl="1" indent="-342900">
              <a:spcBef>
                <a:spcPts val="580"/>
              </a:spcBef>
              <a:buFont typeface="Arial" panose="020B0604020202020204" pitchFamily="34" charset="0"/>
              <a:buChar char="•"/>
            </a:pPr>
            <a:r>
              <a:rPr lang="en-US" sz="2400" spc="-15" dirty="0">
                <a:solidFill>
                  <a:srgbClr val="0B61A4"/>
                </a:solidFill>
                <a:latin typeface="IBM Plex Sans Text"/>
                <a:cs typeface="IBM Plex Sans Text"/>
              </a:rPr>
              <a:t>Temperature is a good indicator for progress of the process</a:t>
            </a:r>
            <a:endParaRPr lang="en-US" dirty="0">
              <a:solidFill>
                <a:srgbClr val="0B61A4"/>
              </a:solidFill>
              <a:latin typeface="IBM Plex Sans Text"/>
              <a:cs typeface="IBM Plex Sans Text"/>
            </a:endParaRPr>
          </a:p>
          <a:p>
            <a:pPr marL="697230" lvl="1" indent="-342900">
              <a:spcBef>
                <a:spcPts val="580"/>
              </a:spcBef>
              <a:buFont typeface="Arial" panose="020B0604020202020204" pitchFamily="34" charset="0"/>
              <a:buChar char="•"/>
            </a:pPr>
            <a:endParaRPr lang="en-US" sz="2400" spc="-15" dirty="0">
              <a:solidFill>
                <a:srgbClr val="0B61A4"/>
              </a:solidFill>
              <a:latin typeface="IBM Plex Sans Text"/>
              <a:cs typeface="IBM Plex Sans Text"/>
            </a:endParaRPr>
          </a:p>
          <a:p>
            <a:pPr marL="697230" lvl="1" indent="-342900">
              <a:spcBef>
                <a:spcPts val="580"/>
              </a:spcBef>
              <a:buClr>
                <a:srgbClr val="264C9F"/>
              </a:buClr>
              <a:buFont typeface="Arial" panose="020B0604020202020204" pitchFamily="34" charset="0"/>
              <a:buChar char="•"/>
            </a:pPr>
            <a:r>
              <a:rPr lang="en-US" sz="2400" spc="-15" dirty="0">
                <a:solidFill>
                  <a:srgbClr val="0B61A4"/>
                </a:solidFill>
                <a:latin typeface="IBM Plex Sans Text"/>
                <a:cs typeface="IBM Plex Sans Text"/>
              </a:rPr>
              <a:t>Permeable cover is needed to protect from rain (control of moisture content)</a:t>
            </a:r>
            <a:endParaRPr lang="en-US" sz="2400" dirty="0">
              <a:solidFill>
                <a:srgbClr val="0B61A4"/>
              </a:solidFill>
              <a:latin typeface="IBM Plex Sans Text"/>
              <a:cs typeface="IBM Plex Sans Text"/>
            </a:endParaRPr>
          </a:p>
          <a:p>
            <a:pPr marL="12065">
              <a:spcBef>
                <a:spcPts val="580"/>
              </a:spcBef>
              <a:buClr>
                <a:srgbClr val="000000"/>
              </a:buClr>
              <a:tabLst>
                <a:tab pos="518159" algn="l"/>
              </a:tabLst>
            </a:pPr>
            <a:endParaRPr lang="en-US" sz="2400" b="1" dirty="0">
              <a:solidFill>
                <a:srgbClr val="264C9F"/>
              </a:solidFill>
              <a:latin typeface="IBM Plex Sans Text"/>
              <a:cs typeface="IBM Plex Sans Text"/>
            </a:endParaRPr>
          </a:p>
          <a:p>
            <a:pPr marL="12065">
              <a:spcBef>
                <a:spcPts val="580"/>
              </a:spcBef>
              <a:buClr>
                <a:srgbClr val="000000"/>
              </a:buClr>
              <a:tabLst>
                <a:tab pos="518159" algn="l"/>
              </a:tabLst>
            </a:pPr>
            <a:endParaRPr lang="en-US" sz="2400" b="1" dirty="0">
              <a:solidFill>
                <a:srgbClr val="264C9F"/>
              </a:solidFill>
              <a:latin typeface="IBM Plex Sans Text"/>
              <a:cs typeface="IBM Plex Sans Text"/>
            </a:endParaRPr>
          </a:p>
        </p:txBody>
      </p:sp>
    </p:spTree>
    <p:extLst>
      <p:ext uri="{BB962C8B-B14F-4D97-AF65-F5344CB8AC3E}">
        <p14:creationId xmlns:p14="http://schemas.microsoft.com/office/powerpoint/2010/main" val="39641836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54A1D-63F5-E6B0-4BE8-DCC018670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549000"/>
            <a:ext cx="8162035" cy="689989"/>
          </a:xfrm>
        </p:spPr>
        <p:txBody>
          <a:bodyPr anchor="t">
            <a:normAutofit fontScale="90000"/>
          </a:bodyPr>
          <a:lstStyle/>
          <a:p>
            <a:r>
              <a:rPr lang="en-US" sz="3600" b="1" dirty="0">
                <a:solidFill>
                  <a:srgbClr val="0B61A4"/>
                </a:solidFill>
                <a:latin typeface="IBM Plex Sans Text"/>
                <a:cs typeface="IBM Plex Sans Text"/>
              </a:rPr>
              <a:t>Types of inputs used for composting (1)  </a:t>
            </a:r>
            <a:br>
              <a:rPr lang="en-US" dirty="0">
                <a:solidFill>
                  <a:srgbClr val="0B61A4"/>
                </a:solidFill>
              </a:rPr>
            </a:br>
            <a:endParaRPr lang="en-US" dirty="0">
              <a:solidFill>
                <a:srgbClr val="0B61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B5C9DF-0499-669E-9520-0DA173AF5EAA}"/>
              </a:ext>
            </a:extLst>
          </p:cNvPr>
          <p:cNvSpPr txBox="1"/>
          <p:nvPr/>
        </p:nvSpPr>
        <p:spPr>
          <a:xfrm>
            <a:off x="362707" y="1269000"/>
            <a:ext cx="11466585" cy="52578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lang="en-US" sz="2400" b="1" spc="-5" dirty="0">
                <a:solidFill>
                  <a:srgbClr val="0B61A4"/>
                </a:solidFill>
                <a:latin typeface="IBM Plex Sans Text" panose="020B0604020202020204" charset="0"/>
                <a:cs typeface="IBM Plex Sans Text" panose="020B0604020202020204" charset="0"/>
              </a:rPr>
              <a:t>O</a:t>
            </a:r>
            <a:r>
              <a:rPr lang="en-US" sz="2400" b="1" spc="-15" dirty="0">
                <a:solidFill>
                  <a:srgbClr val="0B61A4"/>
                </a:solidFill>
                <a:latin typeface="IBM Plex Sans Text" panose="020B0604020202020204" charset="0"/>
                <a:cs typeface="IBM Plex Sans Text" panose="020B0604020202020204" charset="0"/>
              </a:rPr>
              <a:t>rganic </a:t>
            </a:r>
            <a:r>
              <a:rPr lang="en-US" sz="2400" b="1" spc="-10" dirty="0">
                <a:solidFill>
                  <a:srgbClr val="0B61A4"/>
                </a:solidFill>
                <a:latin typeface="IBM Plex Sans Text" panose="020B0604020202020204" charset="0"/>
                <a:cs typeface="IBM Plex Sans Text" panose="020B0604020202020204" charset="0"/>
              </a:rPr>
              <a:t>materials </a:t>
            </a:r>
            <a:r>
              <a:rPr lang="en-US" sz="2400" b="1" spc="-5" dirty="0">
                <a:solidFill>
                  <a:srgbClr val="0B61A4"/>
                </a:solidFill>
                <a:latin typeface="IBM Plex Sans Text" panose="020B0604020202020204" charset="0"/>
                <a:cs typeface="IBM Plex Sans Text" panose="020B0604020202020204" charset="0"/>
              </a:rPr>
              <a:t>commonly</a:t>
            </a:r>
            <a:r>
              <a:rPr lang="en-US" sz="2400" b="1" spc="-25" dirty="0">
                <a:solidFill>
                  <a:srgbClr val="0B61A4"/>
                </a:solidFill>
                <a:latin typeface="IBM Plex Sans Text" panose="020B0604020202020204" charset="0"/>
                <a:cs typeface="IBM Plex Sans Text" panose="020B0604020202020204" charset="0"/>
              </a:rPr>
              <a:t> </a:t>
            </a:r>
            <a:r>
              <a:rPr lang="en-US" sz="2400" b="1" dirty="0">
                <a:solidFill>
                  <a:srgbClr val="0B61A4"/>
                </a:solidFill>
                <a:latin typeface="IBM Plex Sans Text" panose="020B0604020202020204" charset="0"/>
                <a:cs typeface="IBM Plex Sans Text" panose="020B0604020202020204" charset="0"/>
              </a:rPr>
              <a:t>used</a:t>
            </a:r>
            <a:r>
              <a:rPr lang="en-US" sz="2400" b="1" spc="-35" dirty="0">
                <a:solidFill>
                  <a:srgbClr val="0B61A4"/>
                </a:solidFill>
                <a:latin typeface="IBM Plex Sans Text" panose="020B0604020202020204" charset="0"/>
                <a:cs typeface="IBM Plex Sans Text" panose="020B0604020202020204" charset="0"/>
              </a:rPr>
              <a:t> </a:t>
            </a:r>
            <a:r>
              <a:rPr lang="en-US" sz="2400" b="1" spc="-20" dirty="0">
                <a:solidFill>
                  <a:srgbClr val="0B61A4"/>
                </a:solidFill>
                <a:latin typeface="IBM Plex Sans Text" panose="020B0604020202020204" charset="0"/>
                <a:cs typeface="IBM Plex Sans Text" panose="020B0604020202020204" charset="0"/>
              </a:rPr>
              <a:t>for</a:t>
            </a:r>
            <a:r>
              <a:rPr lang="en-US" sz="2400" b="1" spc="-5" dirty="0">
                <a:solidFill>
                  <a:srgbClr val="0B61A4"/>
                </a:solidFill>
                <a:latin typeface="IBM Plex Sans Text" panose="020B0604020202020204" charset="0"/>
                <a:cs typeface="IBM Plex Sans Text" panose="020B0604020202020204" charset="0"/>
              </a:rPr>
              <a:t> </a:t>
            </a:r>
            <a:r>
              <a:rPr lang="en-US" sz="2400" b="1" spc="-15" dirty="0">
                <a:solidFill>
                  <a:srgbClr val="0B61A4"/>
                </a:solidFill>
                <a:latin typeface="IBM Plex Sans Text" panose="020B0604020202020204" charset="0"/>
                <a:cs typeface="IBM Plex Sans Text" panose="020B0604020202020204" charset="0"/>
              </a:rPr>
              <a:t>compost</a:t>
            </a:r>
            <a:r>
              <a:rPr lang="en-US" sz="2400" b="1" dirty="0">
                <a:solidFill>
                  <a:srgbClr val="0B61A4"/>
                </a:solidFill>
                <a:latin typeface="IBM Plex Sans Text" panose="020B0604020202020204" charset="0"/>
                <a:cs typeface="IBM Plex Sans Text" panose="020B0604020202020204" charset="0"/>
              </a:rPr>
              <a:t> making</a:t>
            </a:r>
            <a:r>
              <a:rPr lang="en-US" sz="2400" b="1" spc="-10" dirty="0">
                <a:solidFill>
                  <a:srgbClr val="0B61A4"/>
                </a:solidFill>
                <a:latin typeface="IBM Plex Sans Text" panose="020B0604020202020204" charset="0"/>
                <a:cs typeface="IBM Plex Sans Text" panose="020B0604020202020204" charset="0"/>
              </a:rPr>
              <a:t> are</a:t>
            </a:r>
            <a:r>
              <a:rPr lang="en-US" sz="2400" spc="-10" dirty="0">
                <a:solidFill>
                  <a:srgbClr val="0B61A4"/>
                </a:solidFill>
                <a:latin typeface="IBM Plex Sans Text" panose="020B0604020202020204" charset="0"/>
                <a:cs typeface="IBM Plex Sans Text" panose="020B0604020202020204" charset="0"/>
              </a:rPr>
              <a:t>:</a:t>
            </a:r>
            <a:endParaRPr lang="en-US" sz="2400" dirty="0">
              <a:solidFill>
                <a:srgbClr val="0B61A4"/>
              </a:solidFill>
              <a:latin typeface="IBM Plex Sans Text" panose="020B0604020202020204" charset="0"/>
              <a:cs typeface="IBM Plex Sans Text" panose="020B0604020202020204" charset="0"/>
            </a:endParaRPr>
          </a:p>
          <a:p>
            <a:pPr marL="715963" indent="-34290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400" spc="-25" dirty="0">
                <a:solidFill>
                  <a:srgbClr val="0B61A4"/>
                </a:solidFill>
                <a:latin typeface="IBM Plex Sans Text"/>
                <a:cs typeface="IBM Plex Sans Text"/>
              </a:rPr>
              <a:t>Manure, bioslurry (effluent)</a:t>
            </a:r>
            <a:endParaRPr lang="en-US" sz="2400" dirty="0">
              <a:solidFill>
                <a:srgbClr val="0B61A4"/>
              </a:solidFill>
              <a:latin typeface="IBM Plex Sans Text"/>
              <a:cs typeface="IBM Plex Sans Text"/>
            </a:endParaRPr>
          </a:p>
          <a:p>
            <a:pPr marL="715963" indent="-34290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400" spc="-25" dirty="0">
                <a:solidFill>
                  <a:srgbClr val="0B61A4"/>
                </a:solidFill>
                <a:latin typeface="IBM Plex Sans Text"/>
                <a:cs typeface="IBM Plex Sans Text"/>
              </a:rPr>
              <a:t>Young twigs</a:t>
            </a:r>
            <a:r>
              <a:rPr lang="en-US" sz="2400" spc="-20" dirty="0">
                <a:solidFill>
                  <a:srgbClr val="0B61A4"/>
                </a:solidFill>
                <a:latin typeface="IBM Plex Sans Text"/>
                <a:cs typeface="IBM Plex Sans Text"/>
              </a:rPr>
              <a:t> </a:t>
            </a:r>
            <a:r>
              <a:rPr lang="en-US" sz="2400" spc="-5" dirty="0">
                <a:solidFill>
                  <a:srgbClr val="0B61A4"/>
                </a:solidFill>
                <a:latin typeface="IBM Plex Sans Text"/>
                <a:cs typeface="IBM Plex Sans Text"/>
              </a:rPr>
              <a:t>(branches</a:t>
            </a:r>
            <a:r>
              <a:rPr lang="en-US" sz="2400" spc="-25" dirty="0">
                <a:solidFill>
                  <a:srgbClr val="0B61A4"/>
                </a:solidFill>
                <a:latin typeface="IBM Plex Sans Text"/>
                <a:cs typeface="IBM Plex Sans Text"/>
              </a:rPr>
              <a:t> </a:t>
            </a:r>
            <a:r>
              <a:rPr lang="en-US" sz="2400" spc="-5" dirty="0">
                <a:solidFill>
                  <a:srgbClr val="0B61A4"/>
                </a:solidFill>
                <a:latin typeface="IBM Plex Sans Text"/>
                <a:cs typeface="IBM Plex Sans Text"/>
              </a:rPr>
              <a:t>of</a:t>
            </a:r>
            <a:r>
              <a:rPr lang="en-US" sz="2400" spc="-30" dirty="0">
                <a:solidFill>
                  <a:srgbClr val="0B61A4"/>
                </a:solidFill>
                <a:latin typeface="IBM Plex Sans Text"/>
                <a:cs typeface="IBM Plex Sans Text"/>
              </a:rPr>
              <a:t> </a:t>
            </a:r>
            <a:r>
              <a:rPr lang="en-US" sz="2400" spc="-10" dirty="0">
                <a:solidFill>
                  <a:srgbClr val="0B61A4"/>
                </a:solidFill>
                <a:latin typeface="IBM Plex Sans Text"/>
                <a:cs typeface="IBM Plex Sans Text"/>
              </a:rPr>
              <a:t>trees), cut into small pieces</a:t>
            </a:r>
            <a:endParaRPr lang="en-US" sz="2400" dirty="0">
              <a:solidFill>
                <a:srgbClr val="0B61A4"/>
              </a:solidFill>
              <a:latin typeface="IBM Plex Sans Text"/>
              <a:cs typeface="IBM Plex Sans Text"/>
            </a:endParaRPr>
          </a:p>
          <a:p>
            <a:pPr marL="715963" indent="-34290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400" spc="-5" dirty="0">
                <a:solidFill>
                  <a:srgbClr val="0B61A4"/>
                </a:solidFill>
                <a:latin typeface="IBM Plex Sans Text"/>
                <a:cs typeface="IBM Plex Sans Text"/>
              </a:rPr>
              <a:t>High carbon </a:t>
            </a:r>
            <a:r>
              <a:rPr lang="en-US" sz="2400" spc="-10" dirty="0">
                <a:solidFill>
                  <a:srgbClr val="0B61A4"/>
                </a:solidFill>
                <a:latin typeface="IBM Plex Sans Text"/>
                <a:cs typeface="IBM Plex Sans Text"/>
              </a:rPr>
              <a:t>materials: </a:t>
            </a:r>
            <a:r>
              <a:rPr lang="en-US" sz="2400" spc="5" dirty="0">
                <a:solidFill>
                  <a:srgbClr val="0B61A4"/>
                </a:solidFill>
                <a:latin typeface="IBM Plex Sans Text"/>
                <a:cs typeface="IBM Plex Sans Text"/>
              </a:rPr>
              <a:t>dry </a:t>
            </a:r>
            <a:r>
              <a:rPr lang="en-US" sz="2400" spc="-20" dirty="0">
                <a:solidFill>
                  <a:srgbClr val="0B61A4"/>
                </a:solidFill>
                <a:latin typeface="IBM Plex Sans Text"/>
                <a:cs typeface="IBM Plex Sans Text"/>
              </a:rPr>
              <a:t>vegetative materials</a:t>
            </a:r>
            <a:r>
              <a:rPr lang="en-US" sz="2400" spc="-10" dirty="0">
                <a:solidFill>
                  <a:srgbClr val="0B61A4"/>
                </a:solidFill>
                <a:latin typeface="IBM Plex Sans Text"/>
                <a:cs typeface="IBM Plex Sans Text"/>
              </a:rPr>
              <a:t> </a:t>
            </a:r>
            <a:r>
              <a:rPr lang="en-US" sz="2400" dirty="0">
                <a:solidFill>
                  <a:srgbClr val="0B61A4"/>
                </a:solidFill>
                <a:latin typeface="IBM Plex Sans Text"/>
                <a:cs typeface="IBM Plex Sans Text"/>
              </a:rPr>
              <a:t>such as</a:t>
            </a:r>
            <a:r>
              <a:rPr lang="en-US" sz="2400" spc="-5" dirty="0">
                <a:solidFill>
                  <a:srgbClr val="0B61A4"/>
                </a:solidFill>
                <a:latin typeface="IBM Plex Sans Text"/>
                <a:cs typeface="IBM Plex Sans Text"/>
              </a:rPr>
              <a:t> </a:t>
            </a:r>
            <a:r>
              <a:rPr lang="en-US" sz="2400" spc="-15" dirty="0">
                <a:solidFill>
                  <a:srgbClr val="0B61A4"/>
                </a:solidFill>
                <a:latin typeface="IBM Plex Sans Text"/>
                <a:cs typeface="IBM Plex Sans Text"/>
              </a:rPr>
              <a:t>crop residues (</a:t>
            </a:r>
            <a:r>
              <a:rPr lang="en-US" sz="2400" spc="-15" dirty="0" err="1">
                <a:solidFill>
                  <a:srgbClr val="0B61A4"/>
                </a:solidFill>
                <a:latin typeface="IBM Plex Sans Text"/>
                <a:cs typeface="IBM Plex Sans Text"/>
              </a:rPr>
              <a:t>stovers</a:t>
            </a:r>
            <a:r>
              <a:rPr lang="en-US" sz="2400" spc="-15" dirty="0">
                <a:solidFill>
                  <a:srgbClr val="0B61A4"/>
                </a:solidFill>
                <a:latin typeface="IBM Plex Sans Text"/>
                <a:cs typeface="IBM Plex Sans Text"/>
              </a:rPr>
              <a:t>),</a:t>
            </a:r>
            <a:r>
              <a:rPr lang="en-US" sz="2400" spc="-5" dirty="0">
                <a:solidFill>
                  <a:srgbClr val="0B61A4"/>
                </a:solidFill>
                <a:latin typeface="IBM Plex Sans Text"/>
                <a:cs typeface="IBM Plex Sans Text"/>
              </a:rPr>
              <a:t> </a:t>
            </a:r>
            <a:r>
              <a:rPr lang="en-US" sz="2400" dirty="0">
                <a:solidFill>
                  <a:srgbClr val="0B61A4"/>
                </a:solidFill>
                <a:latin typeface="IBM Plex Sans Text"/>
                <a:cs typeface="IBM Plex Sans Text"/>
              </a:rPr>
              <a:t>seed</a:t>
            </a:r>
            <a:r>
              <a:rPr lang="en-US" sz="2400" spc="-30" dirty="0">
                <a:solidFill>
                  <a:srgbClr val="0B61A4"/>
                </a:solidFill>
                <a:latin typeface="IBM Plex Sans Text"/>
                <a:cs typeface="IBM Plex Sans Text"/>
              </a:rPr>
              <a:t> </a:t>
            </a:r>
            <a:r>
              <a:rPr lang="en-US" sz="2400" spc="-5" dirty="0">
                <a:solidFill>
                  <a:srgbClr val="0B61A4"/>
                </a:solidFill>
                <a:latin typeface="IBM Plex Sans Text"/>
                <a:cs typeface="IBM Plex Sans Text"/>
              </a:rPr>
              <a:t>husks, </a:t>
            </a:r>
            <a:r>
              <a:rPr lang="en-US" sz="2400" spc="-15" dirty="0">
                <a:solidFill>
                  <a:srgbClr val="0B61A4"/>
                </a:solidFill>
                <a:latin typeface="IBM Plex Sans Text"/>
                <a:cs typeface="IBM Plex Sans Text"/>
              </a:rPr>
              <a:t>stems of Napier grass, dead leaves, dry grass, feed residues</a:t>
            </a:r>
            <a:endParaRPr lang="en-US" sz="2400" dirty="0">
              <a:solidFill>
                <a:srgbClr val="0B61A4"/>
              </a:solidFill>
              <a:latin typeface="IBM Plex Sans Text"/>
              <a:cs typeface="IBM Plex Sans Text"/>
            </a:endParaRPr>
          </a:p>
          <a:p>
            <a:pPr marL="715963" indent="-34290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400" spc="-5" dirty="0">
                <a:solidFill>
                  <a:srgbClr val="0B61A4"/>
                </a:solidFill>
                <a:latin typeface="IBM Plex Sans Text"/>
                <a:cs typeface="IBM Plex Sans Text"/>
              </a:rPr>
              <a:t>High </a:t>
            </a:r>
            <a:r>
              <a:rPr lang="en-US" sz="2400" spc="-10" dirty="0">
                <a:solidFill>
                  <a:srgbClr val="0B61A4"/>
                </a:solidFill>
                <a:latin typeface="IBM Plex Sans Text"/>
                <a:cs typeface="IBM Plex Sans Text"/>
              </a:rPr>
              <a:t>nitrogen-</a:t>
            </a:r>
            <a:r>
              <a:rPr lang="en-US" sz="2400" dirty="0">
                <a:solidFill>
                  <a:srgbClr val="0B61A4"/>
                </a:solidFill>
                <a:latin typeface="IBM Plex Sans Text"/>
                <a:cs typeface="IBM Plex Sans Text"/>
              </a:rPr>
              <a:t>rich </a:t>
            </a:r>
            <a:r>
              <a:rPr lang="en-US" sz="2400" spc="-10" dirty="0">
                <a:solidFill>
                  <a:srgbClr val="0B61A4"/>
                </a:solidFill>
                <a:latin typeface="IBM Plex Sans Text"/>
                <a:cs typeface="IBM Plex Sans Text"/>
              </a:rPr>
              <a:t>material </a:t>
            </a:r>
            <a:r>
              <a:rPr lang="en-US" sz="2400" dirty="0">
                <a:solidFill>
                  <a:srgbClr val="0B61A4"/>
                </a:solidFill>
                <a:latin typeface="IBM Plex Sans Text"/>
                <a:cs typeface="IBM Plex Sans Text"/>
              </a:rPr>
              <a:t>– includes </a:t>
            </a:r>
            <a:r>
              <a:rPr lang="en-US" sz="2400" spc="-10" dirty="0">
                <a:solidFill>
                  <a:srgbClr val="0B61A4"/>
                </a:solidFill>
                <a:latin typeface="IBM Plex Sans Text"/>
                <a:cs typeface="IBM Plex Sans Text"/>
              </a:rPr>
              <a:t>green </a:t>
            </a:r>
            <a:r>
              <a:rPr lang="en-US" sz="2400" spc="-15" dirty="0">
                <a:solidFill>
                  <a:srgbClr val="0B61A4"/>
                </a:solidFill>
                <a:latin typeface="IBM Plex Sans Text"/>
                <a:cs typeface="IBM Plex Sans Text"/>
              </a:rPr>
              <a:t>vegetative </a:t>
            </a:r>
            <a:r>
              <a:rPr lang="en-US" sz="2400" spc="-10" dirty="0">
                <a:solidFill>
                  <a:srgbClr val="0B61A4"/>
                </a:solidFill>
                <a:latin typeface="IBM Plex Sans Text"/>
                <a:cs typeface="IBM Plex Sans Text"/>
              </a:rPr>
              <a:t>materials:</a:t>
            </a:r>
            <a:r>
              <a:rPr lang="en-US" sz="2400" dirty="0">
                <a:solidFill>
                  <a:srgbClr val="0B61A4"/>
                </a:solidFill>
                <a:latin typeface="IBM Plex Sans Text"/>
                <a:cs typeface="IBM Plex Sans Text"/>
              </a:rPr>
              <a:t> green </a:t>
            </a:r>
            <a:r>
              <a:rPr lang="en-US" sz="2400" spc="-5" dirty="0">
                <a:solidFill>
                  <a:srgbClr val="0B61A4"/>
                </a:solidFill>
                <a:latin typeface="IBM Plex Sans Text"/>
                <a:cs typeface="IBM Plex Sans Text"/>
              </a:rPr>
              <a:t>weeds, young </a:t>
            </a:r>
            <a:r>
              <a:rPr lang="en-US" sz="2400" spc="-10" dirty="0">
                <a:solidFill>
                  <a:srgbClr val="0B61A4"/>
                </a:solidFill>
                <a:latin typeface="IBM Plex Sans Text"/>
                <a:cs typeface="IBM Plex Sans Text"/>
              </a:rPr>
              <a:t>grass, legumes, </a:t>
            </a:r>
            <a:r>
              <a:rPr lang="en-US" sz="2400" dirty="0">
                <a:solidFill>
                  <a:srgbClr val="0B61A4"/>
                </a:solidFill>
                <a:latin typeface="IBM Plex Sans Text"/>
                <a:cs typeface="IBM Plex Sans Text"/>
              </a:rPr>
              <a:t>hedge </a:t>
            </a:r>
            <a:r>
              <a:rPr lang="en-US" sz="2400" spc="-5" dirty="0">
                <a:solidFill>
                  <a:srgbClr val="0B61A4"/>
                </a:solidFill>
                <a:latin typeface="IBM Plex Sans Text"/>
                <a:cs typeface="IBM Plex Sans Text"/>
              </a:rPr>
              <a:t>cuttings </a:t>
            </a:r>
            <a:r>
              <a:rPr lang="en-US" sz="2400" spc="5" dirty="0">
                <a:solidFill>
                  <a:srgbClr val="0B61A4"/>
                </a:solidFill>
                <a:latin typeface="IBM Plex Sans Text"/>
                <a:cs typeface="IBM Plex Sans Text"/>
              </a:rPr>
              <a:t>(e.g. </a:t>
            </a:r>
            <a:r>
              <a:rPr lang="en-US" sz="2400" dirty="0">
                <a:solidFill>
                  <a:srgbClr val="0B61A4"/>
                </a:solidFill>
                <a:latin typeface="IBM Plex Sans Text"/>
                <a:cs typeface="IBM Plex Sans Text"/>
              </a:rPr>
              <a:t>tithonia [</a:t>
            </a:r>
            <a:r>
              <a:rPr lang="en-US" sz="2400" i="1" dirty="0">
                <a:solidFill>
                  <a:srgbClr val="0B61A4"/>
                </a:solidFill>
                <a:latin typeface="IBM Plex Sans Text"/>
                <a:cs typeface="IBM Plex Sans Text"/>
              </a:rPr>
              <a:t>Tithonia </a:t>
            </a:r>
            <a:r>
              <a:rPr lang="en-US" sz="2400" i="1" spc="-10" dirty="0" err="1">
                <a:solidFill>
                  <a:srgbClr val="0B61A4"/>
                </a:solidFill>
                <a:latin typeface="IBM Plex Sans Text"/>
                <a:cs typeface="IBM Plex Sans Text"/>
              </a:rPr>
              <a:t>diversifolia</a:t>
            </a:r>
            <a:r>
              <a:rPr lang="en-US" sz="2400" spc="-10" dirty="0">
                <a:solidFill>
                  <a:srgbClr val="0B61A4"/>
                </a:solidFill>
                <a:latin typeface="IBM Plex Sans Text"/>
                <a:cs typeface="IBM Plex Sans Text"/>
              </a:rPr>
              <a:t>]),</a:t>
            </a:r>
            <a:r>
              <a:rPr lang="en-US" sz="2400" dirty="0">
                <a:solidFill>
                  <a:srgbClr val="0B61A4"/>
                </a:solidFill>
                <a:latin typeface="IBM Plex Sans Text"/>
                <a:cs typeface="IBM Plex Sans Text"/>
              </a:rPr>
              <a:t> </a:t>
            </a:r>
            <a:r>
              <a:rPr lang="en-US" sz="2400" spc="-5" dirty="0">
                <a:solidFill>
                  <a:srgbClr val="0B61A4"/>
                </a:solidFill>
                <a:latin typeface="IBM Plex Sans Text"/>
                <a:cs typeface="IBM Plex Sans Text"/>
              </a:rPr>
              <a:t>kitchen</a:t>
            </a:r>
            <a:r>
              <a:rPr lang="en-US" sz="2400" spc="-20" dirty="0">
                <a:solidFill>
                  <a:srgbClr val="0B61A4"/>
                </a:solidFill>
                <a:latin typeface="IBM Plex Sans Text"/>
                <a:cs typeface="IBM Plex Sans Text"/>
              </a:rPr>
              <a:t> </a:t>
            </a:r>
            <a:r>
              <a:rPr lang="en-US" sz="2400" spc="-25" dirty="0">
                <a:solidFill>
                  <a:srgbClr val="0B61A4"/>
                </a:solidFill>
                <a:latin typeface="IBM Plex Sans Text"/>
                <a:cs typeface="IBM Plex Sans Text"/>
              </a:rPr>
              <a:t>waste (</a:t>
            </a:r>
            <a:r>
              <a:rPr lang="en-US" sz="2400" dirty="0">
                <a:solidFill>
                  <a:srgbClr val="0B61A4"/>
                </a:solidFill>
                <a:latin typeface="IBM Plex Sans Text"/>
                <a:cs typeface="IBM Plex Sans Text"/>
              </a:rPr>
              <a:t>food leftovers), fruit</a:t>
            </a:r>
            <a:r>
              <a:rPr lang="en-US" sz="2400" spc="-40" dirty="0">
                <a:solidFill>
                  <a:srgbClr val="0B61A4"/>
                </a:solidFill>
                <a:latin typeface="IBM Plex Sans Text"/>
                <a:cs typeface="IBM Plex Sans Text"/>
              </a:rPr>
              <a:t> </a:t>
            </a:r>
            <a:r>
              <a:rPr lang="en-US" sz="2400" dirty="0">
                <a:solidFill>
                  <a:srgbClr val="0B61A4"/>
                </a:solidFill>
                <a:latin typeface="IBM Plex Sans Text"/>
                <a:cs typeface="IBM Plex Sans Text"/>
              </a:rPr>
              <a:t>and </a:t>
            </a:r>
            <a:r>
              <a:rPr lang="en-US" sz="2400" spc="-10" dirty="0">
                <a:solidFill>
                  <a:srgbClr val="0B61A4"/>
                </a:solidFill>
                <a:latin typeface="IBM Plex Sans Text"/>
                <a:cs typeface="IBM Plex Sans Text"/>
              </a:rPr>
              <a:t>vegetable</a:t>
            </a:r>
            <a:r>
              <a:rPr lang="en-US" sz="2400" spc="-55" dirty="0">
                <a:solidFill>
                  <a:srgbClr val="0B61A4"/>
                </a:solidFill>
                <a:latin typeface="IBM Plex Sans Text"/>
                <a:cs typeface="IBM Plex Sans Text"/>
              </a:rPr>
              <a:t> </a:t>
            </a:r>
            <a:r>
              <a:rPr lang="en-US" sz="2400" dirty="0">
                <a:solidFill>
                  <a:srgbClr val="0B61A4"/>
                </a:solidFill>
                <a:latin typeface="IBM Plex Sans Text"/>
                <a:cs typeface="IBM Plex Sans Text"/>
              </a:rPr>
              <a:t>peelings, etc.</a:t>
            </a:r>
          </a:p>
          <a:p>
            <a:pPr marL="12065" marR="247015">
              <a:lnSpc>
                <a:spcPct val="100000"/>
              </a:lnSpc>
              <a:spcBef>
                <a:spcPts val="685"/>
              </a:spcBef>
              <a:tabLst>
                <a:tab pos="354965" algn="l"/>
                <a:tab pos="355600" algn="l"/>
              </a:tabLst>
            </a:pPr>
            <a:endParaRPr lang="en-US" sz="2400" b="1" dirty="0">
              <a:solidFill>
                <a:srgbClr val="0B61A4"/>
              </a:solidFill>
              <a:latin typeface="IBM Plex Sans Text" panose="020B0604020202020204" charset="0"/>
              <a:cs typeface="IBM Plex Sans Text" panose="020B0604020202020204" charset="0"/>
            </a:endParaRPr>
          </a:p>
          <a:p>
            <a:pPr marL="12065" marR="247015">
              <a:spcBef>
                <a:spcPts val="685"/>
              </a:spcBef>
              <a:tabLst>
                <a:tab pos="354965" algn="l"/>
                <a:tab pos="355600" algn="l"/>
              </a:tabLst>
            </a:pPr>
            <a:endParaRPr lang="en-US" sz="2400" dirty="0">
              <a:solidFill>
                <a:srgbClr val="0B61A4"/>
              </a:solidFill>
              <a:latin typeface="IBM Plex Sans Text" panose="020B0604020202020204" charset="0"/>
              <a:cs typeface="IBM Plex Sans Tex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5871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54A1D-63F5-E6B0-4BE8-DCC018670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549000"/>
            <a:ext cx="8218538" cy="506545"/>
          </a:xfrm>
        </p:spPr>
        <p:txBody>
          <a:bodyPr anchor="t">
            <a:normAutofit fontScale="90000"/>
          </a:bodyPr>
          <a:lstStyle/>
          <a:p>
            <a:r>
              <a:rPr lang="en-US" sz="3600" b="1" dirty="0">
                <a:solidFill>
                  <a:srgbClr val="0B61A4"/>
                </a:solidFill>
                <a:latin typeface="IBM Plex Sans Text"/>
                <a:cs typeface="IBM Plex Sans Text"/>
              </a:rPr>
              <a:t>Types of inputs used for composting (2)  </a:t>
            </a:r>
            <a:br>
              <a:rPr lang="en-US" dirty="0">
                <a:solidFill>
                  <a:srgbClr val="0B61A4"/>
                </a:solidFill>
              </a:rPr>
            </a:br>
            <a:endParaRPr lang="en-US" dirty="0">
              <a:solidFill>
                <a:srgbClr val="0B61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B5C9DF-0499-669E-9520-0DA173AF5EAA}"/>
              </a:ext>
            </a:extLst>
          </p:cNvPr>
          <p:cNvSpPr txBox="1"/>
          <p:nvPr/>
        </p:nvSpPr>
        <p:spPr>
          <a:xfrm>
            <a:off x="392808" y="1269000"/>
            <a:ext cx="11247192" cy="30008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2065" marR="247015">
              <a:lnSpc>
                <a:spcPct val="100000"/>
              </a:lnSpc>
              <a:spcBef>
                <a:spcPts val="685"/>
              </a:spcBef>
              <a:tabLst>
                <a:tab pos="354965" algn="l"/>
                <a:tab pos="355600" algn="l"/>
              </a:tabLst>
            </a:pPr>
            <a:r>
              <a:rPr lang="en-US" sz="2400" b="1" dirty="0">
                <a:solidFill>
                  <a:srgbClr val="0B61A4"/>
                </a:solidFill>
                <a:latin typeface="IBM Plex Sans Text"/>
                <a:cs typeface="IBM Plex Sans Text"/>
              </a:rPr>
              <a:t>Other materials that can be added:</a:t>
            </a:r>
          </a:p>
          <a:p>
            <a:pPr marL="715963" marR="480695" indent="-34290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b="1" spc="-85" dirty="0">
                <a:solidFill>
                  <a:srgbClr val="0B61A4"/>
                </a:solidFill>
                <a:latin typeface="IBM Plex Sans Text"/>
                <a:cs typeface="IBM Plex Sans Text"/>
              </a:rPr>
              <a:t>Top</a:t>
            </a:r>
            <a:r>
              <a:rPr lang="en-US" sz="2400" b="1" spc="-10" dirty="0">
                <a:solidFill>
                  <a:srgbClr val="0B61A4"/>
                </a:solidFill>
                <a:latin typeface="IBM Plex Sans Text"/>
                <a:cs typeface="IBM Plex Sans Text"/>
              </a:rPr>
              <a:t> </a:t>
            </a:r>
            <a:r>
              <a:rPr lang="en-US" sz="2400" b="1" dirty="0">
                <a:solidFill>
                  <a:srgbClr val="0B61A4"/>
                </a:solidFill>
                <a:latin typeface="IBM Plex Sans Text"/>
                <a:cs typeface="IBM Plex Sans Text"/>
              </a:rPr>
              <a:t>soil</a:t>
            </a:r>
            <a:r>
              <a:rPr lang="en-US" sz="2400" b="1" spc="-10" dirty="0">
                <a:solidFill>
                  <a:srgbClr val="0B61A4"/>
                </a:solidFill>
                <a:latin typeface="IBM Plex Sans Text"/>
                <a:cs typeface="IBM Plex Sans Text"/>
              </a:rPr>
              <a:t> or soil from forest:</a:t>
            </a:r>
            <a:r>
              <a:rPr lang="en-US" sz="2400" spc="5" dirty="0">
                <a:solidFill>
                  <a:srgbClr val="0B61A4"/>
                </a:solidFill>
                <a:latin typeface="IBM Plex Sans Text"/>
                <a:cs typeface="IBM Plex Sans Text"/>
              </a:rPr>
              <a:t> </a:t>
            </a:r>
            <a:r>
              <a:rPr lang="en-US" sz="2400" dirty="0">
                <a:solidFill>
                  <a:srgbClr val="0B61A4"/>
                </a:solidFill>
                <a:latin typeface="IBM Plex Sans Text"/>
                <a:cs typeface="IBM Plex Sans Text"/>
              </a:rPr>
              <a:t>adds</a:t>
            </a:r>
            <a:r>
              <a:rPr lang="en-US" sz="2400" spc="5" dirty="0">
                <a:solidFill>
                  <a:srgbClr val="0B61A4"/>
                </a:solidFill>
                <a:latin typeface="IBM Plex Sans Text"/>
                <a:cs typeface="IBM Plex Sans Text"/>
              </a:rPr>
              <a:t> useful micro-organisms</a:t>
            </a:r>
            <a:endParaRPr lang="en-US" sz="2400" spc="-5" dirty="0">
              <a:solidFill>
                <a:srgbClr val="0B61A4"/>
              </a:solidFill>
              <a:latin typeface="IBM Plex Sans Text"/>
              <a:cs typeface="IBM Plex Sans Text"/>
            </a:endParaRPr>
          </a:p>
          <a:p>
            <a:pPr marL="715963" marR="480695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B61A4"/>
                </a:solidFill>
                <a:latin typeface="IBM Plex Sans Text"/>
                <a:cs typeface="IBM Plex Sans Text"/>
              </a:rPr>
              <a:t>Ash: </a:t>
            </a:r>
            <a:r>
              <a:rPr lang="en-US" sz="2400" spc="-10" dirty="0">
                <a:solidFill>
                  <a:srgbClr val="0B61A4"/>
                </a:solidFill>
                <a:latin typeface="IBM Plex Sans Text"/>
                <a:cs typeface="IBM Plex Sans Text"/>
              </a:rPr>
              <a:t>provides minerals </a:t>
            </a:r>
            <a:r>
              <a:rPr lang="en-US" sz="2400" dirty="0">
                <a:solidFill>
                  <a:srgbClr val="0B61A4"/>
                </a:solidFill>
                <a:latin typeface="IBM Plex Sans Text"/>
                <a:cs typeface="IBM Plex Sans Text"/>
              </a:rPr>
              <a:t>such as </a:t>
            </a:r>
            <a:r>
              <a:rPr lang="en-US" sz="2400" spc="-5" dirty="0">
                <a:solidFill>
                  <a:srgbClr val="0B61A4"/>
                </a:solidFill>
                <a:latin typeface="IBM Plex Sans Text"/>
                <a:cs typeface="IBM Plex Sans Text"/>
              </a:rPr>
              <a:t>potash, phosphorous,</a:t>
            </a:r>
            <a:r>
              <a:rPr lang="en-US" sz="2400" spc="-60" dirty="0">
                <a:solidFill>
                  <a:srgbClr val="0B61A4"/>
                </a:solidFill>
                <a:latin typeface="IBM Plex Sans Text"/>
                <a:cs typeface="IBM Plex Sans Text"/>
              </a:rPr>
              <a:t> </a:t>
            </a:r>
            <a:r>
              <a:rPr lang="en-US" sz="2400" spc="-5" dirty="0">
                <a:solidFill>
                  <a:srgbClr val="0B61A4"/>
                </a:solidFill>
                <a:latin typeface="IBM Plex Sans Text"/>
                <a:cs typeface="IBM Plex Sans Text"/>
              </a:rPr>
              <a:t>calcium</a:t>
            </a:r>
            <a:r>
              <a:rPr lang="en-US" sz="2400" dirty="0">
                <a:solidFill>
                  <a:srgbClr val="0B61A4"/>
                </a:solidFill>
                <a:latin typeface="IBM Plex Sans Text"/>
                <a:cs typeface="IBM Plex Sans Text"/>
              </a:rPr>
              <a:t> and</a:t>
            </a:r>
            <a:r>
              <a:rPr lang="en-US" sz="2400" spc="-20" dirty="0">
                <a:solidFill>
                  <a:srgbClr val="0B61A4"/>
                </a:solidFill>
                <a:latin typeface="IBM Plex Sans Text"/>
                <a:cs typeface="IBM Plex Sans Text"/>
              </a:rPr>
              <a:t> </a:t>
            </a:r>
            <a:r>
              <a:rPr lang="en-US" sz="2400" dirty="0">
                <a:solidFill>
                  <a:srgbClr val="0B61A4"/>
                </a:solidFill>
                <a:latin typeface="IBM Plex Sans Text"/>
                <a:cs typeface="IBM Plex Sans Text"/>
              </a:rPr>
              <a:t>magnesium.</a:t>
            </a:r>
            <a:r>
              <a:rPr lang="en-US" sz="2400" spc="-30" dirty="0">
                <a:solidFill>
                  <a:srgbClr val="0B61A4"/>
                </a:solidFill>
                <a:latin typeface="IBM Plex Sans Text"/>
                <a:cs typeface="IBM Plex Sans Text"/>
              </a:rPr>
              <a:t> </a:t>
            </a:r>
            <a:r>
              <a:rPr lang="en-US" sz="2400" dirty="0">
                <a:solidFill>
                  <a:srgbClr val="0B61A4"/>
                </a:solidFill>
                <a:latin typeface="IBM Plex Sans Text"/>
                <a:cs typeface="IBM Plex Sans Text"/>
              </a:rPr>
              <a:t>It</a:t>
            </a:r>
            <a:r>
              <a:rPr lang="en-US" sz="2400" spc="-5" dirty="0">
                <a:solidFill>
                  <a:srgbClr val="0B61A4"/>
                </a:solidFill>
                <a:latin typeface="IBM Plex Sans Text"/>
                <a:cs typeface="IBM Plex Sans Text"/>
              </a:rPr>
              <a:t> </a:t>
            </a:r>
            <a:r>
              <a:rPr lang="en-US" sz="2400" dirty="0">
                <a:solidFill>
                  <a:srgbClr val="0B61A4"/>
                </a:solidFill>
                <a:latin typeface="IBM Plex Sans Text"/>
                <a:cs typeface="IBM Plex Sans Text"/>
              </a:rPr>
              <a:t>also </a:t>
            </a:r>
            <a:r>
              <a:rPr lang="en-US" sz="2400" spc="-620" dirty="0">
                <a:solidFill>
                  <a:srgbClr val="0B61A4"/>
                </a:solidFill>
                <a:latin typeface="IBM Plex Sans Text"/>
                <a:cs typeface="IBM Plex Sans Text"/>
              </a:rPr>
              <a:t> </a:t>
            </a:r>
            <a:r>
              <a:rPr lang="en-US" sz="2400" spc="-5" dirty="0">
                <a:solidFill>
                  <a:srgbClr val="0B61A4"/>
                </a:solidFill>
                <a:latin typeface="IBM Plex Sans Text"/>
                <a:cs typeface="IBM Plex Sans Text"/>
              </a:rPr>
              <a:t>reduces</a:t>
            </a:r>
            <a:r>
              <a:rPr lang="en-US" sz="2400" spc="-30" dirty="0">
                <a:solidFill>
                  <a:srgbClr val="0B61A4"/>
                </a:solidFill>
                <a:latin typeface="IBM Plex Sans Text"/>
                <a:cs typeface="IBM Plex Sans Text"/>
              </a:rPr>
              <a:t> </a:t>
            </a:r>
            <a:r>
              <a:rPr lang="en-US" sz="2400" dirty="0">
                <a:solidFill>
                  <a:srgbClr val="0B61A4"/>
                </a:solidFill>
                <a:latin typeface="IBM Plex Sans Text"/>
                <a:cs typeface="IBM Plex Sans Text"/>
              </a:rPr>
              <a:t>the </a:t>
            </a:r>
            <a:r>
              <a:rPr lang="en-US" sz="2400" spc="-5" dirty="0" err="1">
                <a:solidFill>
                  <a:srgbClr val="0B61A4"/>
                </a:solidFill>
                <a:latin typeface="IBM Plex Sans Text"/>
                <a:cs typeface="IBM Plex Sans Text"/>
              </a:rPr>
              <a:t>pH.</a:t>
            </a:r>
            <a:endParaRPr lang="en-US" sz="2400" spc="-5" dirty="0">
              <a:solidFill>
                <a:srgbClr val="0B61A4"/>
              </a:solidFill>
              <a:latin typeface="IBM Plex Sans Text"/>
              <a:cs typeface="IBM Plex Sans Text"/>
            </a:endParaRPr>
          </a:p>
          <a:p>
            <a:pPr marL="715963" marR="480695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B61A4"/>
                </a:solidFill>
                <a:latin typeface="IBM Plex Sans Text"/>
                <a:cs typeface="IBM Plex Sans Text"/>
              </a:rPr>
              <a:t>N.B.: Effect of </a:t>
            </a:r>
            <a:r>
              <a:rPr lang="en-US" sz="2400" b="1" dirty="0">
                <a:solidFill>
                  <a:srgbClr val="0B61A4"/>
                </a:solidFill>
                <a:latin typeface="IBM Plex Sans Text"/>
                <a:cs typeface="IBM Plex Sans Text"/>
              </a:rPr>
              <a:t>commercial additives/starters </a:t>
            </a:r>
            <a:r>
              <a:rPr lang="en-US" sz="2400" dirty="0">
                <a:solidFill>
                  <a:srgbClr val="0B61A4"/>
                </a:solidFill>
                <a:latin typeface="IBM Plex Sans Text"/>
                <a:cs typeface="IBM Plex Sans Text"/>
              </a:rPr>
              <a:t>(micro-organisms) is doubtful </a:t>
            </a:r>
            <a:endParaRPr lang="en-US" sz="2400" dirty="0">
              <a:solidFill>
                <a:srgbClr val="0B61A4"/>
              </a:solidFill>
              <a:latin typeface="IBM Plex Sans Text" panose="020B0604020202020204" charset="0"/>
              <a:cs typeface="IBM Plex Sans Tex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9267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DF340-E3EA-3547-D3D9-3BCC1F35F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400" y="549000"/>
            <a:ext cx="10515600" cy="87495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B61A4"/>
                </a:solidFill>
                <a:latin typeface="IBM Plex Sans Text"/>
                <a:cs typeface="IBM Plex Sans Text"/>
              </a:rPr>
              <a:t>Tasks to be performed during composting</a:t>
            </a:r>
            <a:endParaRPr lang="nl-NL" sz="3200" dirty="0">
              <a:solidFill>
                <a:srgbClr val="0B61A4"/>
              </a:solidFill>
              <a:latin typeface="IBM Plex Sans Text"/>
              <a:cs typeface="IBM Plex Sans Tex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91961-5FC2-601A-67AB-EF867A9CC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78" y="1381759"/>
            <a:ext cx="11191240" cy="51111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15963" indent="-357188">
              <a:spcBef>
                <a:spcPts val="1800"/>
              </a:spcBef>
            </a:pPr>
            <a:r>
              <a:rPr lang="en-US" sz="2400" dirty="0">
                <a:latin typeface="IBM Plex Sans Text"/>
                <a:cs typeface="IBM Plex Sans Text"/>
              </a:rPr>
              <a:t>Selection and levelling of the area for the compost piles: </a:t>
            </a:r>
            <a:endParaRPr lang="en-US" sz="2400" dirty="0">
              <a:latin typeface="IBM Plex Sans Text" panose="020B0604020202020204" charset="0"/>
              <a:cs typeface="IBM Plex Sans Text" panose="020B0604020202020204" charset="0"/>
            </a:endParaRPr>
          </a:p>
          <a:p>
            <a:pPr marL="1074738" lvl="1" indent="-357188"/>
            <a:r>
              <a:rPr lang="en-US" sz="2100" dirty="0">
                <a:latin typeface="IBM Plex Sans Text"/>
                <a:cs typeface="IBM Plex Sans Text"/>
              </a:rPr>
              <a:t>At a safe distance from water sources (over 50 </a:t>
            </a:r>
            <a:r>
              <a:rPr lang="en-US" sz="2100" dirty="0" err="1">
                <a:latin typeface="IBM Plex Sans Text"/>
                <a:cs typeface="IBM Plex Sans Text"/>
              </a:rPr>
              <a:t>metres</a:t>
            </a:r>
            <a:r>
              <a:rPr lang="en-US" sz="2100" dirty="0">
                <a:latin typeface="IBM Plex Sans Text"/>
                <a:cs typeface="IBM Plex Sans Text"/>
              </a:rPr>
              <a:t>) to avoid contamination</a:t>
            </a:r>
          </a:p>
          <a:p>
            <a:pPr marL="1074738" lvl="1" indent="-357188"/>
            <a:r>
              <a:rPr lang="en-US" sz="2100" dirty="0">
                <a:latin typeface="IBM Plex Sans Text"/>
                <a:cs typeface="IBM Plex Sans Text"/>
              </a:rPr>
              <a:t>Protected against strong winds</a:t>
            </a:r>
          </a:p>
          <a:p>
            <a:pPr marL="1074738" lvl="1" indent="-357188"/>
            <a:r>
              <a:rPr lang="en-US" sz="2100" dirty="0">
                <a:latin typeface="IBM Plex Sans Text"/>
                <a:cs typeface="IBM Plex Sans Text"/>
              </a:rPr>
              <a:t>With a slight gradient (to prevent run-off and erosion)</a:t>
            </a:r>
          </a:p>
          <a:p>
            <a:pPr marL="715963" indent="-357188">
              <a:spcBef>
                <a:spcPts val="1800"/>
              </a:spcBef>
            </a:pPr>
            <a:r>
              <a:rPr lang="en-US" sz="2400" dirty="0">
                <a:latin typeface="IBM Plex Sans Text"/>
                <a:cs typeface="IBM Plex Sans Text"/>
              </a:rPr>
              <a:t>Collection, chopping and piling of (dry) vegetative materials: small pieces</a:t>
            </a:r>
          </a:p>
          <a:p>
            <a:pPr marL="715963" indent="-357188">
              <a:spcBef>
                <a:spcPts val="1800"/>
              </a:spcBef>
            </a:pPr>
            <a:r>
              <a:rPr lang="en-US" sz="2400" dirty="0">
                <a:latin typeface="IBM Plex Sans Text"/>
                <a:cs typeface="IBM Plex Sans Text"/>
              </a:rPr>
              <a:t>Regular turning of the pile (to start after one week: inside out and outside in) </a:t>
            </a:r>
            <a:endParaRPr lang="en-US" sz="2400" dirty="0">
              <a:latin typeface="IBM Plex Sans Text" panose="020B0604020202020204" charset="0"/>
              <a:cs typeface="IBM Plex Sans Text" panose="020B0604020202020204" charset="0"/>
            </a:endParaRPr>
          </a:p>
          <a:p>
            <a:pPr marL="715963" indent="-357188">
              <a:spcBef>
                <a:spcPts val="1800"/>
              </a:spcBef>
            </a:pPr>
            <a:r>
              <a:rPr lang="en-US" sz="2400" dirty="0">
                <a:latin typeface="IBM Plex Sans Text"/>
                <a:cs typeface="IBM Plex Sans Text"/>
              </a:rPr>
              <a:t>Monitoring of composting process (temperature, moisture content)</a:t>
            </a:r>
          </a:p>
          <a:p>
            <a:endParaRPr lang="nl-NL" dirty="0">
              <a:latin typeface="IBM Plex Sans Text"/>
              <a:cs typeface="IBM Plex Sans Text"/>
            </a:endParaRPr>
          </a:p>
        </p:txBody>
      </p:sp>
    </p:spTree>
    <p:extLst>
      <p:ext uri="{BB962C8B-B14F-4D97-AF65-F5344CB8AC3E}">
        <p14:creationId xmlns:p14="http://schemas.microsoft.com/office/powerpoint/2010/main" val="22624745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A9129-953B-3B48-E809-629AC26CA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433" y="563089"/>
            <a:ext cx="10515600" cy="874952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IBM Plex Sans"/>
              </a:rPr>
              <a:t>Heap or </a:t>
            </a:r>
            <a:r>
              <a:rPr lang="en-GB" sz="3200" b="1" dirty="0">
                <a:latin typeface="IBM Plex Sans Text"/>
                <a:cs typeface="IBM Plex Sans Text"/>
              </a:rPr>
              <a:t>pile</a:t>
            </a:r>
            <a:r>
              <a:rPr lang="en-GB" sz="3200" b="1" dirty="0">
                <a:latin typeface="IBM Plex Sans"/>
              </a:rPr>
              <a:t> composting: points of attention</a:t>
            </a:r>
            <a:endParaRPr lang="nl-NL" sz="3200" b="1" dirty="0">
              <a:latin typeface="IBM Plex San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A60A4-5F52-F629-DB65-F39A37888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00" y="1438041"/>
            <a:ext cx="10835640" cy="42229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lvl="1" indent="0">
              <a:spcBef>
                <a:spcPts val="1200"/>
              </a:spcBef>
              <a:buNone/>
            </a:pPr>
            <a:r>
              <a:rPr lang="en-GB" sz="2400" b="1" dirty="0">
                <a:solidFill>
                  <a:srgbClr val="0B61A4"/>
                </a:solidFill>
                <a:latin typeface="IBM Plex Sans Text"/>
                <a:cs typeface="IBM Plex Sans Text"/>
              </a:rPr>
              <a:t>C/N quotient of materials used:</a:t>
            </a:r>
            <a:endParaRPr lang="en-GB" sz="2400" dirty="0">
              <a:solidFill>
                <a:srgbClr val="0B61A4"/>
              </a:solidFill>
              <a:latin typeface="IBM Plex Sans Text" panose="020B0604020202020204" charset="0"/>
              <a:cs typeface="IBM Plex Sans Text" panose="020B0604020202020204" charset="0"/>
            </a:endParaRPr>
          </a:p>
          <a:p>
            <a:pPr marL="715963" lvl="1" indent="-373063"/>
            <a:endParaRPr lang="en-GB" sz="2400" b="1" dirty="0">
              <a:solidFill>
                <a:srgbClr val="0B61A4"/>
              </a:solidFill>
              <a:latin typeface="IBM Plex Sans Text"/>
              <a:cs typeface="IBM Plex Sans Text"/>
            </a:endParaRPr>
          </a:p>
          <a:p>
            <a:pPr marL="715963" lvl="1" indent="-373063"/>
            <a:r>
              <a:rPr lang="en-GB" sz="2400" dirty="0">
                <a:solidFill>
                  <a:srgbClr val="0B61A4"/>
                </a:solidFill>
                <a:latin typeface="IBM Plex Sans Text"/>
                <a:cs typeface="IBM Plex Sans Text"/>
              </a:rPr>
              <a:t>Pile at the start C/N quotient between 25:1 and 35:1)</a:t>
            </a:r>
            <a:endParaRPr lang="en-GB" sz="2400" dirty="0">
              <a:solidFill>
                <a:srgbClr val="0B61A4"/>
              </a:solidFill>
              <a:latin typeface="IBM Plex Sans Text" panose="020B0604020202020204" charset="0"/>
              <a:cs typeface="IBM Plex Sans Text" panose="020B0604020202020204" charset="0"/>
            </a:endParaRPr>
          </a:p>
          <a:p>
            <a:pPr marL="1074738" lvl="2" indent="-373063"/>
            <a:r>
              <a:rPr lang="en-GB" sz="2000" dirty="0">
                <a:solidFill>
                  <a:srgbClr val="0B61A4"/>
                </a:solidFill>
                <a:latin typeface="IBM Plex Sans Text"/>
                <a:cs typeface="IBM Plex Sans Text"/>
              </a:rPr>
              <a:t>Cattle slurry or dung: cattle slurry: lower C/N ratio than (dried) cattle dung</a:t>
            </a:r>
            <a:endParaRPr lang="en-GB" sz="2000" dirty="0">
              <a:solidFill>
                <a:srgbClr val="0B61A4"/>
              </a:solidFill>
              <a:latin typeface="IBM Plex Sans Text" panose="020B0604020202020204" charset="0"/>
              <a:cs typeface="IBM Plex Sans Text" panose="020B0604020202020204" charset="0"/>
            </a:endParaRPr>
          </a:p>
          <a:p>
            <a:pPr marL="1074738" lvl="2" indent="-373063"/>
            <a:r>
              <a:rPr lang="en-GB" sz="2000" dirty="0">
                <a:solidFill>
                  <a:srgbClr val="0B61A4"/>
                </a:solidFill>
                <a:latin typeface="IBM Plex Sans Text"/>
                <a:cs typeface="IBM Plex Sans Text"/>
              </a:rPr>
              <a:t>Dry dead vegetative materials and crop: high C/N ratio </a:t>
            </a:r>
            <a:endParaRPr lang="en-GB" sz="2000" dirty="0">
              <a:solidFill>
                <a:srgbClr val="0B61A4"/>
              </a:solidFill>
              <a:latin typeface="IBM Plex Sans Text" panose="020B0604020202020204" charset="0"/>
              <a:cs typeface="IBM Plex Sans Text" panose="020B0604020202020204" charset="0"/>
            </a:endParaRPr>
          </a:p>
          <a:p>
            <a:pPr marL="1074738" lvl="2" indent="-373063"/>
            <a:r>
              <a:rPr lang="en-GB" sz="2000" dirty="0">
                <a:solidFill>
                  <a:srgbClr val="0B61A4"/>
                </a:solidFill>
                <a:latin typeface="IBM Plex Sans Text"/>
                <a:cs typeface="IBM Plex Sans Text"/>
              </a:rPr>
              <a:t>Legumes, </a:t>
            </a:r>
            <a:r>
              <a:rPr lang="en-GB" sz="2000" dirty="0" err="1">
                <a:solidFill>
                  <a:srgbClr val="0B61A4"/>
                </a:solidFill>
                <a:latin typeface="IBM Plex Sans Text"/>
                <a:cs typeface="IBM Plex Sans Text"/>
              </a:rPr>
              <a:t>yo</a:t>
            </a:r>
            <a:r>
              <a:rPr lang="nl-NL" sz="2000" dirty="0">
                <a:solidFill>
                  <a:srgbClr val="0B61A4"/>
                </a:solidFill>
                <a:latin typeface="IBM Plex Sans Text"/>
                <a:cs typeface="IBM Plex Sans Text"/>
              </a:rPr>
              <a:t>ung grass, tree leaves: low C/N ratio</a:t>
            </a:r>
          </a:p>
          <a:p>
            <a:pPr marL="715963" lvl="1" indent="-373063"/>
            <a:endParaRPr lang="nl-NL" sz="2400" dirty="0">
              <a:solidFill>
                <a:srgbClr val="0B61A4"/>
              </a:solidFill>
              <a:latin typeface="IBM Plex Sans Text" panose="020B0604020202020204" charset="0"/>
              <a:cs typeface="IBM Plex Sans Text" panose="020B0604020202020204" charset="0"/>
            </a:endParaRPr>
          </a:p>
          <a:p>
            <a:pPr marL="715963" lvl="1" indent="-373063"/>
            <a:r>
              <a:rPr lang="nl-NL" sz="2400" b="1" dirty="0" err="1">
                <a:solidFill>
                  <a:srgbClr val="0B61A4"/>
                </a:solidFill>
                <a:latin typeface="IBM Plex Sans Text"/>
                <a:cs typeface="IBM Plex Sans Text"/>
              </a:rPr>
              <a:t>Moisture</a:t>
            </a:r>
            <a:r>
              <a:rPr lang="nl-NL" sz="2400" b="1" dirty="0">
                <a:solidFill>
                  <a:srgbClr val="0B61A4"/>
                </a:solidFill>
                <a:latin typeface="IBM Plex Sans Text"/>
                <a:cs typeface="IBM Plex Sans Text"/>
              </a:rPr>
              <a:t> content of </a:t>
            </a:r>
            <a:r>
              <a:rPr lang="nl-NL" sz="2400" b="1" dirty="0" err="1">
                <a:solidFill>
                  <a:srgbClr val="0B61A4"/>
                </a:solidFill>
                <a:latin typeface="IBM Plex Sans Text"/>
                <a:cs typeface="IBM Plex Sans Text"/>
              </a:rPr>
              <a:t>the</a:t>
            </a:r>
            <a:r>
              <a:rPr lang="nl-NL" sz="2400" b="1" dirty="0">
                <a:solidFill>
                  <a:srgbClr val="0B61A4"/>
                </a:solidFill>
                <a:latin typeface="IBM Plex Sans Text"/>
                <a:cs typeface="IBM Plex Sans Text"/>
              </a:rPr>
              <a:t> </a:t>
            </a:r>
            <a:r>
              <a:rPr lang="nl-NL" sz="2400" b="1" dirty="0" err="1">
                <a:solidFill>
                  <a:srgbClr val="0B61A4"/>
                </a:solidFill>
                <a:latin typeface="IBM Plex Sans Text"/>
                <a:cs typeface="IBM Plex Sans Text"/>
              </a:rPr>
              <a:t>pile</a:t>
            </a:r>
            <a:r>
              <a:rPr lang="nl-NL" sz="2400" b="1" dirty="0">
                <a:solidFill>
                  <a:srgbClr val="0B61A4"/>
                </a:solidFill>
                <a:latin typeface="IBM Plex Sans Text"/>
                <a:cs typeface="IBM Plex Sans Text"/>
              </a:rPr>
              <a:t>: </a:t>
            </a:r>
            <a:r>
              <a:rPr lang="nl-NL" sz="2400" b="1" dirty="0" err="1">
                <a:solidFill>
                  <a:srgbClr val="0B61A4"/>
                </a:solidFill>
                <a:latin typeface="IBM Plex Sans Text"/>
                <a:cs typeface="IBM Plex Sans Text"/>
              </a:rPr>
              <a:t>not</a:t>
            </a:r>
            <a:r>
              <a:rPr lang="nl-NL" sz="2400" b="1" dirty="0">
                <a:solidFill>
                  <a:srgbClr val="0B61A4"/>
                </a:solidFill>
                <a:latin typeface="IBM Plex Sans Text"/>
                <a:cs typeface="IBM Plex Sans Text"/>
              </a:rPr>
              <a:t> </a:t>
            </a:r>
            <a:r>
              <a:rPr lang="nl-NL" sz="2400" b="1" dirty="0" err="1">
                <a:solidFill>
                  <a:srgbClr val="0B61A4"/>
                </a:solidFill>
                <a:latin typeface="IBM Plex Sans Text"/>
                <a:cs typeface="IBM Plex Sans Text"/>
              </a:rPr>
              <a:t>less</a:t>
            </a:r>
            <a:r>
              <a:rPr lang="nl-NL" sz="2400" b="1" dirty="0">
                <a:solidFill>
                  <a:srgbClr val="0B61A4"/>
                </a:solidFill>
                <a:latin typeface="IBM Plex Sans Text"/>
                <a:cs typeface="IBM Plex Sans Text"/>
              </a:rPr>
              <a:t> </a:t>
            </a:r>
            <a:r>
              <a:rPr lang="nl-NL" sz="2400" b="1" dirty="0" err="1">
                <a:solidFill>
                  <a:srgbClr val="0B61A4"/>
                </a:solidFill>
                <a:latin typeface="IBM Plex Sans Text"/>
                <a:cs typeface="IBM Plex Sans Text"/>
              </a:rPr>
              <a:t>than</a:t>
            </a:r>
            <a:r>
              <a:rPr lang="nl-NL" sz="2400" b="1" dirty="0">
                <a:solidFill>
                  <a:srgbClr val="0B61A4"/>
                </a:solidFill>
                <a:latin typeface="IBM Plex Sans Text"/>
                <a:cs typeface="IBM Plex Sans Text"/>
              </a:rPr>
              <a:t> 55% at </a:t>
            </a:r>
            <a:r>
              <a:rPr lang="nl-NL" sz="2400" b="1" dirty="0" err="1">
                <a:solidFill>
                  <a:srgbClr val="0B61A4"/>
                </a:solidFill>
                <a:latin typeface="IBM Plex Sans Text"/>
                <a:cs typeface="IBM Plex Sans Text"/>
              </a:rPr>
              <a:t>the</a:t>
            </a:r>
            <a:r>
              <a:rPr lang="nl-NL" sz="2400" b="1" dirty="0">
                <a:solidFill>
                  <a:srgbClr val="0B61A4"/>
                </a:solidFill>
                <a:latin typeface="IBM Plex Sans Text"/>
                <a:cs typeface="IBM Plex Sans Text"/>
              </a:rPr>
              <a:t> start</a:t>
            </a:r>
          </a:p>
          <a:p>
            <a:pPr marL="715963" lvl="1" indent="-373063"/>
            <a:endParaRPr lang="nl-NL" sz="2400" b="1" dirty="0">
              <a:solidFill>
                <a:srgbClr val="0B61A4"/>
              </a:solidFill>
              <a:latin typeface="IBM Plex Sans Text" panose="020B0604020202020204" charset="0"/>
              <a:cs typeface="IBM Plex Sans Text" panose="020B0604020202020204" charset="0"/>
            </a:endParaRPr>
          </a:p>
          <a:p>
            <a:pPr marL="715963" lvl="1" indent="-373063"/>
            <a:r>
              <a:rPr lang="nl-NL" sz="2400" b="1" dirty="0">
                <a:solidFill>
                  <a:srgbClr val="0B61A4"/>
                </a:solidFill>
                <a:latin typeface="IBM Plex Sans Text"/>
                <a:cs typeface="IBM Plex Sans Text"/>
              </a:rPr>
              <a:t>Aeration of the heap: </a:t>
            </a:r>
            <a:r>
              <a:rPr lang="nl-NL" sz="2400" dirty="0">
                <a:solidFill>
                  <a:srgbClr val="0B61A4"/>
                </a:solidFill>
                <a:latin typeface="IBM Plex Sans Text"/>
                <a:cs typeface="IBM Plex Sans Text"/>
              </a:rPr>
              <a:t>vegetative materials to be chopped but not too fine </a:t>
            </a:r>
            <a:endParaRPr lang="nl-NL" sz="2100" dirty="0"/>
          </a:p>
        </p:txBody>
      </p:sp>
    </p:spTree>
    <p:extLst>
      <p:ext uri="{BB962C8B-B14F-4D97-AF65-F5344CB8AC3E}">
        <p14:creationId xmlns:p14="http://schemas.microsoft.com/office/powerpoint/2010/main" val="26751002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54A1D-63F5-E6B0-4BE8-DCC018670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549000"/>
            <a:ext cx="8668688" cy="585372"/>
          </a:xfrm>
        </p:spPr>
        <p:txBody>
          <a:bodyPr anchor="t">
            <a:normAutofit/>
          </a:bodyPr>
          <a:lstStyle/>
          <a:p>
            <a:r>
              <a:rPr lang="en-US" sz="3200" b="1" dirty="0">
                <a:solidFill>
                  <a:srgbClr val="264C9F"/>
                </a:solidFill>
              </a:rPr>
              <a:t>Heap or pile method: preparing the pile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DBD76E-DBC3-2691-361E-8F1CBADA3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000" y="1629000"/>
            <a:ext cx="8668687" cy="496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6390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54A1D-63F5-E6B0-4BE8-DCC018670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65" y="542602"/>
            <a:ext cx="7248941" cy="770545"/>
          </a:xfrm>
        </p:spPr>
        <p:txBody>
          <a:bodyPr anchor="t">
            <a:noAutofit/>
          </a:bodyPr>
          <a:lstStyle/>
          <a:p>
            <a:r>
              <a:rPr lang="en-US" sz="3200" b="1" dirty="0">
                <a:latin typeface="IBM Plex Sans"/>
              </a:rPr>
              <a:t>Composting methods (2)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7B3E5C-C0B2-86FA-87F2-9E66A8DD19D9}"/>
              </a:ext>
            </a:extLst>
          </p:cNvPr>
          <p:cNvSpPr txBox="1"/>
          <p:nvPr/>
        </p:nvSpPr>
        <p:spPr>
          <a:xfrm>
            <a:off x="397565" y="1306671"/>
            <a:ext cx="11529392" cy="336002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2700">
              <a:spcBef>
                <a:spcPts val="580"/>
              </a:spcBef>
              <a:tabLst>
                <a:tab pos="518159" algn="l"/>
              </a:tabLst>
            </a:pPr>
            <a:r>
              <a:rPr lang="en-US" sz="2400" b="1" dirty="0">
                <a:solidFill>
                  <a:srgbClr val="0B61A4"/>
                </a:solidFill>
                <a:latin typeface="IBM Plex Sans"/>
                <a:cs typeface="Calibri"/>
              </a:rPr>
              <a:t>Pit</a:t>
            </a:r>
            <a:r>
              <a:rPr lang="en-US" sz="2400" b="1" spc="-65" dirty="0">
                <a:solidFill>
                  <a:srgbClr val="0B61A4"/>
                </a:solidFill>
                <a:latin typeface="IBM Plex Sans"/>
                <a:cs typeface="Calibri"/>
              </a:rPr>
              <a:t> </a:t>
            </a:r>
            <a:r>
              <a:rPr lang="en-US" sz="2400" b="1" spc="-5" dirty="0">
                <a:solidFill>
                  <a:srgbClr val="0B61A4"/>
                </a:solidFill>
                <a:latin typeface="IBM Plex Sans"/>
                <a:cs typeface="Calibri"/>
              </a:rPr>
              <a:t>method: mainly semi-anaerobic composting process</a:t>
            </a:r>
            <a:endParaRPr lang="en-US" sz="2400" b="1" dirty="0">
              <a:solidFill>
                <a:srgbClr val="0B61A4"/>
              </a:solidFill>
              <a:latin typeface="IBM Plex Sans"/>
              <a:cs typeface="Calibri"/>
            </a:endParaRPr>
          </a:p>
          <a:p>
            <a:pPr marL="697865" lvl="1" indent="-342900">
              <a:lnSpc>
                <a:spcPts val="288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400" spc="-5" dirty="0">
                <a:solidFill>
                  <a:srgbClr val="0B61A4"/>
                </a:solidFill>
                <a:latin typeface="IBM Plex Sans Text" panose="020B0604020202020204" charset="0"/>
                <a:cs typeface="IBM Plex Sans Text" panose="020B0604020202020204" charset="0"/>
              </a:rPr>
              <a:t>Very suitable for composting of bioslurry (bioslurry flows into the pit)</a:t>
            </a:r>
          </a:p>
          <a:p>
            <a:pPr marL="697865" lvl="1" indent="-342900">
              <a:lnSpc>
                <a:spcPts val="288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400" spc="-5" dirty="0">
                <a:solidFill>
                  <a:srgbClr val="0B61A4"/>
                </a:solidFill>
                <a:latin typeface="IBM Plex Sans Text" panose="020B0604020202020204" charset="0"/>
                <a:cs typeface="IBM Plex Sans Text" panose="020B0604020202020204" charset="0"/>
              </a:rPr>
              <a:t>Layers of manure and other (organic) materials put into a pit</a:t>
            </a:r>
          </a:p>
          <a:p>
            <a:pPr marL="697865" lvl="1" indent="-342900">
              <a:lnSpc>
                <a:spcPts val="288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400" spc="-5" dirty="0">
                <a:solidFill>
                  <a:srgbClr val="0B61A4"/>
                </a:solidFill>
                <a:latin typeface="IBM Plex Sans Text" panose="020B0604020202020204" charset="0"/>
                <a:cs typeface="IBM Plex Sans Text" panose="020B0604020202020204" charset="0"/>
              </a:rPr>
              <a:t>Not suitable for </a:t>
            </a:r>
            <a:r>
              <a:rPr lang="en-US" sz="2400" spc="-15" dirty="0">
                <a:solidFill>
                  <a:srgbClr val="0B61A4"/>
                </a:solidFill>
                <a:latin typeface="IBM Plex Sans Text" panose="020B0604020202020204" charset="0"/>
                <a:cs typeface="IBM Plex Sans Text" panose="020B0604020202020204" charset="0"/>
              </a:rPr>
              <a:t>wet</a:t>
            </a:r>
            <a:r>
              <a:rPr lang="en-US" sz="2400" spc="-30" dirty="0">
                <a:solidFill>
                  <a:srgbClr val="0B61A4"/>
                </a:solidFill>
                <a:latin typeface="IBM Plex Sans Text" panose="020B0604020202020204" charset="0"/>
                <a:cs typeface="IBM Plex Sans Text" panose="020B0604020202020204" charset="0"/>
              </a:rPr>
              <a:t> </a:t>
            </a:r>
            <a:r>
              <a:rPr lang="en-US" sz="2400" spc="-10" dirty="0">
                <a:solidFill>
                  <a:srgbClr val="0B61A4"/>
                </a:solidFill>
                <a:latin typeface="IBM Plex Sans Text" panose="020B0604020202020204" charset="0"/>
                <a:cs typeface="IBM Plex Sans Text" panose="020B0604020202020204" charset="0"/>
              </a:rPr>
              <a:t>areas</a:t>
            </a:r>
            <a:r>
              <a:rPr lang="en-US" sz="2400" spc="5" dirty="0">
                <a:solidFill>
                  <a:srgbClr val="0B61A4"/>
                </a:solidFill>
                <a:latin typeface="IBM Plex Sans Text" panose="020B0604020202020204" charset="0"/>
                <a:cs typeface="IBM Plex Sans Text" panose="020B0604020202020204" charset="0"/>
              </a:rPr>
              <a:t> </a:t>
            </a:r>
            <a:r>
              <a:rPr lang="en-US" sz="2400" spc="-5" dirty="0">
                <a:solidFill>
                  <a:srgbClr val="0B61A4"/>
                </a:solidFill>
                <a:latin typeface="IBM Plex Sans Text" panose="020B0604020202020204" charset="0"/>
                <a:cs typeface="IBM Plex Sans Text" panose="020B0604020202020204" charset="0"/>
              </a:rPr>
              <a:t>as</a:t>
            </a:r>
            <a:r>
              <a:rPr lang="en-US" sz="2400" spc="15" dirty="0">
                <a:solidFill>
                  <a:srgbClr val="0B61A4"/>
                </a:solidFill>
                <a:latin typeface="IBM Plex Sans Text" panose="020B0604020202020204" charset="0"/>
                <a:cs typeface="IBM Plex Sans Text" panose="020B0604020202020204" charset="0"/>
              </a:rPr>
              <a:t> </a:t>
            </a:r>
            <a:r>
              <a:rPr lang="en-US" sz="2400" dirty="0">
                <a:solidFill>
                  <a:srgbClr val="0B61A4"/>
                </a:solidFill>
                <a:latin typeface="IBM Plex Sans Text" panose="020B0604020202020204" charset="0"/>
                <a:cs typeface="IBM Plex Sans Text" panose="020B0604020202020204" charset="0"/>
              </a:rPr>
              <a:t>the</a:t>
            </a:r>
            <a:r>
              <a:rPr lang="en-US" sz="2400" spc="-5" dirty="0">
                <a:solidFill>
                  <a:srgbClr val="0B61A4"/>
                </a:solidFill>
                <a:latin typeface="IBM Plex Sans Text" panose="020B0604020202020204" charset="0"/>
                <a:cs typeface="IBM Plex Sans Text" panose="020B0604020202020204" charset="0"/>
              </a:rPr>
              <a:t> </a:t>
            </a:r>
            <a:r>
              <a:rPr lang="en-US" sz="2400" spc="-10" dirty="0">
                <a:solidFill>
                  <a:srgbClr val="0B61A4"/>
                </a:solidFill>
                <a:latin typeface="IBM Plex Sans Text" panose="020B0604020202020204" charset="0"/>
                <a:cs typeface="IBM Plex Sans Text" panose="020B0604020202020204" charset="0"/>
              </a:rPr>
              <a:t>compost</a:t>
            </a:r>
            <a:r>
              <a:rPr lang="en-US" sz="2400" spc="-30" dirty="0">
                <a:solidFill>
                  <a:srgbClr val="0B61A4"/>
                </a:solidFill>
                <a:latin typeface="IBM Plex Sans Text" panose="020B0604020202020204" charset="0"/>
                <a:cs typeface="IBM Plex Sans Text" panose="020B0604020202020204" charset="0"/>
              </a:rPr>
              <a:t> </a:t>
            </a:r>
            <a:r>
              <a:rPr lang="en-US" sz="2400" spc="-20" dirty="0">
                <a:solidFill>
                  <a:srgbClr val="0B61A4"/>
                </a:solidFill>
                <a:latin typeface="IBM Plex Sans Text" panose="020B0604020202020204" charset="0"/>
                <a:cs typeface="IBM Plex Sans Text" panose="020B0604020202020204" charset="0"/>
              </a:rPr>
              <a:t>may</a:t>
            </a:r>
            <a:r>
              <a:rPr lang="en-US" sz="2400" spc="-15" dirty="0">
                <a:solidFill>
                  <a:srgbClr val="0B61A4"/>
                </a:solidFill>
                <a:latin typeface="IBM Plex Sans Text" panose="020B0604020202020204" charset="0"/>
                <a:cs typeface="IBM Plex Sans Text" panose="020B0604020202020204" charset="0"/>
              </a:rPr>
              <a:t> </a:t>
            </a:r>
            <a:r>
              <a:rPr lang="en-US" sz="2400" spc="-10" dirty="0">
                <a:solidFill>
                  <a:srgbClr val="0B61A4"/>
                </a:solidFill>
                <a:latin typeface="IBM Plex Sans Text" panose="020B0604020202020204" charset="0"/>
                <a:cs typeface="IBM Plex Sans Text" panose="020B0604020202020204" charset="0"/>
              </a:rPr>
              <a:t>become waterlogged</a:t>
            </a:r>
          </a:p>
          <a:p>
            <a:pPr marL="697865" lvl="1" indent="-342900">
              <a:lnSpc>
                <a:spcPts val="288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400" spc="-10" dirty="0">
                <a:solidFill>
                  <a:srgbClr val="0B61A4"/>
                </a:solidFill>
                <a:latin typeface="IBM Plex Sans Text" panose="020B0604020202020204" charset="0"/>
                <a:cs typeface="IBM Plex Sans Text" panose="020B0604020202020204" charset="0"/>
              </a:rPr>
              <a:t>Turning/ventilation of the pile is more difficult and results in longer process time</a:t>
            </a:r>
          </a:p>
          <a:p>
            <a:pPr marL="697865" lvl="1" indent="-342900">
              <a:lnSpc>
                <a:spcPts val="288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400" spc="-10" dirty="0">
                <a:solidFill>
                  <a:srgbClr val="0B61A4"/>
                </a:solidFill>
                <a:latin typeface="IBM Plex Sans Text" panose="020B0604020202020204" charset="0"/>
                <a:cs typeface="IBM Plex Sans Text" panose="020B0604020202020204" charset="0"/>
              </a:rPr>
              <a:t>Emissions of methane and nitrous oxide (GHG) can be high </a:t>
            </a:r>
          </a:p>
        </p:txBody>
      </p:sp>
    </p:spTree>
    <p:extLst>
      <p:ext uri="{BB962C8B-B14F-4D97-AF65-F5344CB8AC3E}">
        <p14:creationId xmlns:p14="http://schemas.microsoft.com/office/powerpoint/2010/main" val="1962935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AE746-6AEB-4079-B393-2314FD339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549000"/>
            <a:ext cx="10591800" cy="874952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IBM Plex Sans Text" panose="020B0604020202020204" charset="0"/>
                <a:cs typeface="IBM Plex Sans Text" panose="020B0604020202020204" charset="0"/>
              </a:rPr>
              <a:t>What is composting?</a:t>
            </a:r>
            <a:endParaRPr lang="nl-NL" sz="2800" b="1" dirty="0">
              <a:latin typeface="IBM Plex Sans Text" panose="020B0604020202020204" charset="0"/>
              <a:cs typeface="IBM Plex Sans Text" panose="020B060402020202020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5823D-574C-1813-1CCA-B95AF4370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00" y="1558670"/>
            <a:ext cx="10515600" cy="503359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dirty="0">
                <a:latin typeface="IBM Plex Sans Text"/>
                <a:cs typeface="IBM Plex Sans Text"/>
              </a:rPr>
              <a:t>Composting is  a natural process where organic materials decompose through the actions of bacteria and other micro-organisms</a:t>
            </a:r>
            <a:endParaRPr lang="nl-NL" sz="2400" dirty="0">
              <a:latin typeface="IBM Plex Sans Text"/>
              <a:cs typeface="IBM Plex Sans Text"/>
            </a:endParaRPr>
          </a:p>
          <a:p>
            <a:r>
              <a:rPr lang="en-GB" sz="2400" dirty="0">
                <a:latin typeface="IBM Plex Sans Text"/>
                <a:cs typeface="IBM Plex Sans Text"/>
              </a:rPr>
              <a:t>The result is a stable product (compost) that can be used to improve soil fertility and to fertilize crops </a:t>
            </a:r>
            <a:endParaRPr lang="nl-NL" sz="2400" dirty="0">
              <a:latin typeface="IBM Plex Sans Text" panose="020B0604020202020204" charset="0"/>
              <a:cs typeface="IBM Plex Sans Text" panose="020B060402020202020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D948C6-43C0-644A-19FA-4F70198FC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499" y="3073437"/>
            <a:ext cx="8020601" cy="351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2025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54A1D-63F5-E6B0-4BE8-DCC018670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574118"/>
            <a:ext cx="7426961" cy="585372"/>
          </a:xfrm>
        </p:spPr>
        <p:txBody>
          <a:bodyPr anchor="t">
            <a:normAutofit/>
          </a:bodyPr>
          <a:lstStyle/>
          <a:p>
            <a:r>
              <a:rPr lang="en-US" sz="3200" b="1" dirty="0">
                <a:solidFill>
                  <a:srgbClr val="0B61A4"/>
                </a:solidFill>
                <a:latin typeface="Calibri"/>
                <a:cs typeface="Calibri"/>
              </a:rPr>
              <a:t>Bioslurry</a:t>
            </a:r>
            <a:r>
              <a:rPr lang="en-US" sz="3200" b="1" spc="-45" dirty="0">
                <a:solidFill>
                  <a:srgbClr val="0B61A4"/>
                </a:solidFill>
                <a:latin typeface="Calibri"/>
                <a:cs typeface="Calibri"/>
              </a:rPr>
              <a:t> pit </a:t>
            </a:r>
            <a:r>
              <a:rPr lang="en-US" sz="3200" b="1" spc="-15" dirty="0">
                <a:solidFill>
                  <a:srgbClr val="0B61A4"/>
                </a:solidFill>
                <a:latin typeface="Calibri"/>
                <a:cs typeface="Calibri"/>
              </a:rPr>
              <a:t>compost </a:t>
            </a:r>
            <a:r>
              <a:rPr lang="en-US" sz="3200" b="1" spc="-20" dirty="0">
                <a:solidFill>
                  <a:srgbClr val="0B61A4"/>
                </a:solidFill>
                <a:latin typeface="Calibri"/>
                <a:cs typeface="Calibri"/>
              </a:rPr>
              <a:t>making</a:t>
            </a:r>
            <a:endParaRPr lang="en-US" sz="3200" dirty="0">
              <a:solidFill>
                <a:srgbClr val="0B61A4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77DEFE-D5C6-DCC4-2865-F170ED51D1EF}"/>
              </a:ext>
            </a:extLst>
          </p:cNvPr>
          <p:cNvSpPr txBox="1"/>
          <p:nvPr/>
        </p:nvSpPr>
        <p:spPr>
          <a:xfrm>
            <a:off x="497840" y="1282215"/>
            <a:ext cx="11480799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5963" marR="106045" indent="-357188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spc="-5" dirty="0">
                <a:solidFill>
                  <a:srgbClr val="0B61A4"/>
                </a:solidFill>
                <a:latin typeface="IBM Plex Sans Text" panose="020B0604020202020204" charset="0"/>
                <a:cs typeface="IBM Plex Sans Text" panose="020B0604020202020204" charset="0"/>
              </a:rPr>
              <a:t>Dig at least 3 pits (depth about 1 m; length and width depend on amount of bioslurry)</a:t>
            </a:r>
          </a:p>
          <a:p>
            <a:pPr marL="715963" marR="106045" indent="-357188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spc="-5" dirty="0">
                <a:solidFill>
                  <a:srgbClr val="0B61A4"/>
                </a:solidFill>
                <a:latin typeface="IBM Plex Sans Text" panose="020B0604020202020204" charset="0"/>
                <a:cs typeface="IBM Plex Sans Text" panose="020B0604020202020204" charset="0"/>
              </a:rPr>
              <a:t>Prepare the pits at a location where bioslurry can flow directly into pit 1</a:t>
            </a:r>
          </a:p>
          <a:p>
            <a:pPr marL="715963" marR="106045" indent="-357188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spc="-5" dirty="0">
                <a:solidFill>
                  <a:srgbClr val="0B61A4"/>
                </a:solidFill>
                <a:latin typeface="IBM Plex Sans Text" panose="020B0604020202020204" charset="0"/>
                <a:cs typeface="IBM Plex Sans Text" panose="020B0604020202020204" charset="0"/>
              </a:rPr>
              <a:t>Collect small amount of </a:t>
            </a:r>
            <a:r>
              <a:rPr lang="en-US" sz="2400" spc="-10" dirty="0">
                <a:solidFill>
                  <a:srgbClr val="0B61A4"/>
                </a:solidFill>
                <a:latin typeface="IBM Plex Sans Text" panose="020B0604020202020204" charset="0"/>
                <a:cs typeface="IBM Plex Sans Text" panose="020B0604020202020204" charset="0"/>
              </a:rPr>
              <a:t>composting material </a:t>
            </a:r>
            <a:r>
              <a:rPr lang="en-US" sz="2400" spc="-5" dirty="0">
                <a:solidFill>
                  <a:srgbClr val="0B61A4"/>
                </a:solidFill>
                <a:latin typeface="IBM Plex Sans Text" panose="020B0604020202020204" charset="0"/>
                <a:cs typeface="IBM Plex Sans Text" panose="020B0604020202020204" charset="0"/>
              </a:rPr>
              <a:t>every </a:t>
            </a:r>
            <a:r>
              <a:rPr lang="en-US" sz="2400" spc="-620" dirty="0">
                <a:solidFill>
                  <a:srgbClr val="0B61A4"/>
                </a:solidFill>
                <a:latin typeface="IBM Plex Sans Text" panose="020B0604020202020204" charset="0"/>
                <a:cs typeface="IBM Plex Sans Text" panose="020B0604020202020204" charset="0"/>
              </a:rPr>
              <a:t> </a:t>
            </a:r>
            <a:r>
              <a:rPr lang="en-US" sz="2400" spc="-20" dirty="0">
                <a:solidFill>
                  <a:srgbClr val="0B61A4"/>
                </a:solidFill>
                <a:latin typeface="IBM Plex Sans Text" panose="020B0604020202020204" charset="0"/>
                <a:cs typeface="IBM Plex Sans Text" panose="020B0604020202020204" charset="0"/>
              </a:rPr>
              <a:t>day (bio slurry to flow into pit 1 and dry materials added regularly (thick layer at the bottom of the pit )</a:t>
            </a:r>
          </a:p>
          <a:p>
            <a:pPr marL="715963" marR="106045" indent="-357188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spc="-15" dirty="0">
                <a:solidFill>
                  <a:srgbClr val="0B61A4"/>
                </a:solidFill>
                <a:latin typeface="IBM Plex Sans Text" panose="020B0604020202020204" charset="0"/>
                <a:cs typeface="IBM Plex Sans Text" panose="020B0604020202020204" charset="0"/>
              </a:rPr>
              <a:t>Once pit 1 is  full: </a:t>
            </a:r>
            <a:r>
              <a:rPr lang="en-US" sz="2400" spc="-30" dirty="0">
                <a:solidFill>
                  <a:srgbClr val="0B61A4"/>
                </a:solidFill>
                <a:latin typeface="IBM Plex Sans Text" panose="020B0604020202020204" charset="0"/>
                <a:cs typeface="IBM Plex Sans Text" panose="020B0604020202020204" charset="0"/>
              </a:rPr>
              <a:t>cover and let it stay </a:t>
            </a:r>
            <a:r>
              <a:rPr lang="en-US" sz="2400" spc="-20" dirty="0">
                <a:solidFill>
                  <a:srgbClr val="0B61A4"/>
                </a:solidFill>
                <a:latin typeface="IBM Plex Sans Text" panose="020B0604020202020204" charset="0"/>
                <a:cs typeface="IBM Plex Sans Text" panose="020B0604020202020204" charset="0"/>
              </a:rPr>
              <a:t>for </a:t>
            </a:r>
            <a:r>
              <a:rPr lang="en-US" sz="2400" spc="-5" dirty="0">
                <a:solidFill>
                  <a:srgbClr val="0B61A4"/>
                </a:solidFill>
                <a:latin typeface="IBM Plex Sans Text" panose="020B0604020202020204" charset="0"/>
                <a:cs typeface="IBM Plex Sans Text" panose="020B0604020202020204" charset="0"/>
              </a:rPr>
              <a:t>one month </a:t>
            </a:r>
            <a:r>
              <a:rPr lang="en-US" sz="2400" spc="-10" dirty="0">
                <a:solidFill>
                  <a:srgbClr val="0B61A4"/>
                </a:solidFill>
                <a:latin typeface="IBM Plex Sans Text" panose="020B0604020202020204" charset="0"/>
                <a:cs typeface="IBM Plex Sans Text" panose="020B0604020202020204" charset="0"/>
              </a:rPr>
              <a:t>to decompose; pit 2 to be filled in the meantime</a:t>
            </a:r>
            <a:endParaRPr lang="en-US" sz="2400" dirty="0">
              <a:solidFill>
                <a:srgbClr val="0B61A4"/>
              </a:solidFill>
              <a:latin typeface="IBM Plex Sans Text" panose="020B0604020202020204" charset="0"/>
              <a:cs typeface="IBM Plex Sans Text" panose="020B0604020202020204" charset="0"/>
            </a:endParaRPr>
          </a:p>
          <a:p>
            <a:pPr marL="715963" marR="106045" indent="-357188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spc="-5" dirty="0">
                <a:solidFill>
                  <a:srgbClr val="0B61A4"/>
                </a:solidFill>
                <a:latin typeface="IBM Plex Sans Text" panose="020B0604020202020204" charset="0"/>
                <a:cs typeface="IBM Plex Sans Text" panose="020B0604020202020204" charset="0"/>
              </a:rPr>
              <a:t>Empty </a:t>
            </a:r>
            <a:r>
              <a:rPr lang="en-US" sz="2400" dirty="0">
                <a:solidFill>
                  <a:srgbClr val="0B61A4"/>
                </a:solidFill>
                <a:latin typeface="IBM Plex Sans Text" panose="020B0604020202020204" charset="0"/>
                <a:cs typeface="IBM Plex Sans Text" panose="020B0604020202020204" charset="0"/>
              </a:rPr>
              <a:t>pit 1</a:t>
            </a:r>
            <a:r>
              <a:rPr lang="en-US" sz="2400" spc="-20" dirty="0">
                <a:solidFill>
                  <a:srgbClr val="0B61A4"/>
                </a:solidFill>
                <a:latin typeface="IBM Plex Sans Text" panose="020B0604020202020204" charset="0"/>
                <a:cs typeface="IBM Plex Sans Text" panose="020B0604020202020204" charset="0"/>
              </a:rPr>
              <a:t> </a:t>
            </a:r>
            <a:r>
              <a:rPr lang="en-US" sz="2400" spc="-15" dirty="0">
                <a:solidFill>
                  <a:srgbClr val="0B61A4"/>
                </a:solidFill>
                <a:latin typeface="IBM Plex Sans Text" panose="020B0604020202020204" charset="0"/>
                <a:cs typeface="IBM Plex Sans Text" panose="020B0604020202020204" charset="0"/>
              </a:rPr>
              <a:t>at </a:t>
            </a:r>
            <a:r>
              <a:rPr lang="en-US" sz="2400" dirty="0">
                <a:solidFill>
                  <a:srgbClr val="0B61A4"/>
                </a:solidFill>
                <a:latin typeface="IBM Plex Sans Text" panose="020B0604020202020204" charset="0"/>
                <a:cs typeface="IBM Plex Sans Text" panose="020B0604020202020204" charset="0"/>
              </a:rPr>
              <a:t>the</a:t>
            </a:r>
            <a:r>
              <a:rPr lang="en-US" sz="2400" spc="-5" dirty="0">
                <a:solidFill>
                  <a:srgbClr val="0B61A4"/>
                </a:solidFill>
                <a:latin typeface="IBM Plex Sans Text" panose="020B0604020202020204" charset="0"/>
                <a:cs typeface="IBM Plex Sans Text" panose="020B0604020202020204" charset="0"/>
              </a:rPr>
              <a:t> </a:t>
            </a:r>
            <a:r>
              <a:rPr lang="en-US" sz="2400" dirty="0">
                <a:solidFill>
                  <a:srgbClr val="0B61A4"/>
                </a:solidFill>
                <a:latin typeface="IBM Plex Sans Text" panose="020B0604020202020204" charset="0"/>
                <a:cs typeface="IBM Plex Sans Text" panose="020B0604020202020204" charset="0"/>
              </a:rPr>
              <a:t>end</a:t>
            </a:r>
            <a:r>
              <a:rPr lang="en-US" sz="2400" spc="-15" dirty="0">
                <a:solidFill>
                  <a:srgbClr val="0B61A4"/>
                </a:solidFill>
                <a:latin typeface="IBM Plex Sans Text" panose="020B0604020202020204" charset="0"/>
                <a:cs typeface="IBM Plex Sans Text" panose="020B0604020202020204" charset="0"/>
              </a:rPr>
              <a:t> </a:t>
            </a:r>
            <a:r>
              <a:rPr lang="en-US" sz="2400" spc="-5" dirty="0">
                <a:solidFill>
                  <a:srgbClr val="0B61A4"/>
                </a:solidFill>
                <a:latin typeface="IBM Plex Sans Text" panose="020B0604020202020204" charset="0"/>
                <a:cs typeface="IBM Plex Sans Text" panose="020B0604020202020204" charset="0"/>
              </a:rPr>
              <a:t>of</a:t>
            </a:r>
            <a:r>
              <a:rPr lang="en-US" sz="2400" spc="-15" dirty="0">
                <a:solidFill>
                  <a:srgbClr val="0B61A4"/>
                </a:solidFill>
                <a:latin typeface="IBM Plex Sans Text" panose="020B0604020202020204" charset="0"/>
                <a:cs typeface="IBM Plex Sans Text" panose="020B0604020202020204" charset="0"/>
              </a:rPr>
              <a:t> </a:t>
            </a:r>
            <a:r>
              <a:rPr lang="en-US" sz="2400" dirty="0">
                <a:solidFill>
                  <a:srgbClr val="0B61A4"/>
                </a:solidFill>
                <a:latin typeface="IBM Plex Sans Text" panose="020B0604020202020204" charset="0"/>
                <a:cs typeface="IBM Plex Sans Text" panose="020B0604020202020204" charset="0"/>
              </a:rPr>
              <a:t>the</a:t>
            </a:r>
            <a:r>
              <a:rPr lang="en-US" sz="2400" spc="-5" dirty="0">
                <a:solidFill>
                  <a:srgbClr val="0B61A4"/>
                </a:solidFill>
                <a:latin typeface="IBM Plex Sans Text" panose="020B0604020202020204" charset="0"/>
                <a:cs typeface="IBM Plex Sans Text" panose="020B0604020202020204" charset="0"/>
              </a:rPr>
              <a:t> second</a:t>
            </a:r>
            <a:r>
              <a:rPr lang="en-US" sz="2400" spc="-10" dirty="0">
                <a:solidFill>
                  <a:srgbClr val="0B61A4"/>
                </a:solidFill>
                <a:latin typeface="IBM Plex Sans Text" panose="020B0604020202020204" charset="0"/>
                <a:cs typeface="IBM Plex Sans Text" panose="020B0604020202020204" charset="0"/>
              </a:rPr>
              <a:t> </a:t>
            </a:r>
            <a:r>
              <a:rPr lang="en-US" sz="2400" dirty="0">
                <a:solidFill>
                  <a:srgbClr val="0B61A4"/>
                </a:solidFill>
                <a:latin typeface="IBM Plex Sans Text" panose="020B0604020202020204" charset="0"/>
                <a:cs typeface="IBM Plex Sans Text" panose="020B0604020202020204" charset="0"/>
              </a:rPr>
              <a:t>month and put in pit 3 to decompose for another month; this process should be repeated in pit 4 if compost is not ready; pit 1 can be filled again, etc. </a:t>
            </a:r>
          </a:p>
        </p:txBody>
      </p:sp>
    </p:spTree>
    <p:extLst>
      <p:ext uri="{BB962C8B-B14F-4D97-AF65-F5344CB8AC3E}">
        <p14:creationId xmlns:p14="http://schemas.microsoft.com/office/powerpoint/2010/main" val="29995911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54A1D-63F5-E6B0-4BE8-DCC018670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545993"/>
            <a:ext cx="8544560" cy="585372"/>
          </a:xfrm>
        </p:spPr>
        <p:txBody>
          <a:bodyPr anchor="t">
            <a:normAutofit fontScale="90000"/>
          </a:bodyPr>
          <a:lstStyle/>
          <a:p>
            <a:r>
              <a:rPr lang="en-US" sz="3600" b="1" dirty="0">
                <a:solidFill>
                  <a:srgbClr val="0B61A4"/>
                </a:solidFill>
                <a:latin typeface="IBM Plex Sans Text" panose="020B0604020202020204" charset="0"/>
                <a:cs typeface="IBM Plex Sans Text" panose="020B0604020202020204" charset="0"/>
              </a:rPr>
              <a:t>Pit method (sandwich or lasagna method)</a:t>
            </a:r>
            <a:endParaRPr lang="en-US" dirty="0">
              <a:solidFill>
                <a:srgbClr val="0B61A4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04A7360-008C-5765-CF8B-E547DC2E764C}"/>
              </a:ext>
            </a:extLst>
          </p:cNvPr>
          <p:cNvGrpSpPr/>
          <p:nvPr/>
        </p:nvGrpSpPr>
        <p:grpSpPr>
          <a:xfrm>
            <a:off x="717832" y="1251958"/>
            <a:ext cx="7155181" cy="4943475"/>
            <a:chOff x="520380" y="1258091"/>
            <a:chExt cx="7155181" cy="4943475"/>
          </a:xfrm>
        </p:grpSpPr>
        <p:sp>
          <p:nvSpPr>
            <p:cNvPr id="4" name="object 11">
              <a:extLst>
                <a:ext uri="{FF2B5EF4-FFF2-40B4-BE49-F238E27FC236}">
                  <a16:creationId xmlns:a16="http://schemas.microsoft.com/office/drawing/2014/main" id="{1A067573-8C8B-1BB3-2C11-55CFD88111CD}"/>
                </a:ext>
              </a:extLst>
            </p:cNvPr>
            <p:cNvSpPr/>
            <p:nvPr/>
          </p:nvSpPr>
          <p:spPr>
            <a:xfrm>
              <a:off x="4345940" y="1267460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19">
                  <a:moveTo>
                    <a:pt x="251460" y="0"/>
                  </a:moveTo>
                  <a:lnTo>
                    <a:pt x="206243" y="4049"/>
                  </a:lnTo>
                  <a:lnTo>
                    <a:pt x="163693" y="15725"/>
                  </a:lnTo>
                  <a:lnTo>
                    <a:pt x="124516" y="34318"/>
                  </a:lnTo>
                  <a:lnTo>
                    <a:pt x="89422" y="59120"/>
                  </a:lnTo>
                  <a:lnTo>
                    <a:pt x="59120" y="89422"/>
                  </a:lnTo>
                  <a:lnTo>
                    <a:pt x="34318" y="124516"/>
                  </a:lnTo>
                  <a:lnTo>
                    <a:pt x="15725" y="163693"/>
                  </a:lnTo>
                  <a:lnTo>
                    <a:pt x="4049" y="206243"/>
                  </a:lnTo>
                  <a:lnTo>
                    <a:pt x="0" y="251460"/>
                  </a:lnTo>
                  <a:lnTo>
                    <a:pt x="4049" y="296676"/>
                  </a:lnTo>
                  <a:lnTo>
                    <a:pt x="15725" y="339226"/>
                  </a:lnTo>
                  <a:lnTo>
                    <a:pt x="34318" y="378403"/>
                  </a:lnTo>
                  <a:lnTo>
                    <a:pt x="59120" y="413497"/>
                  </a:lnTo>
                  <a:lnTo>
                    <a:pt x="89422" y="443799"/>
                  </a:lnTo>
                  <a:lnTo>
                    <a:pt x="124516" y="468601"/>
                  </a:lnTo>
                  <a:lnTo>
                    <a:pt x="163693" y="487194"/>
                  </a:lnTo>
                  <a:lnTo>
                    <a:pt x="206243" y="498870"/>
                  </a:lnTo>
                  <a:lnTo>
                    <a:pt x="251460" y="502919"/>
                  </a:lnTo>
                  <a:lnTo>
                    <a:pt x="296676" y="498870"/>
                  </a:lnTo>
                  <a:lnTo>
                    <a:pt x="339226" y="487194"/>
                  </a:lnTo>
                  <a:lnTo>
                    <a:pt x="378403" y="468601"/>
                  </a:lnTo>
                  <a:lnTo>
                    <a:pt x="413497" y="443799"/>
                  </a:lnTo>
                  <a:lnTo>
                    <a:pt x="443799" y="413497"/>
                  </a:lnTo>
                  <a:lnTo>
                    <a:pt x="468601" y="378403"/>
                  </a:lnTo>
                  <a:lnTo>
                    <a:pt x="487194" y="339226"/>
                  </a:lnTo>
                  <a:lnTo>
                    <a:pt x="498870" y="296676"/>
                  </a:lnTo>
                  <a:lnTo>
                    <a:pt x="502920" y="251460"/>
                  </a:lnTo>
                  <a:lnTo>
                    <a:pt x="498870" y="206243"/>
                  </a:lnTo>
                  <a:lnTo>
                    <a:pt x="487194" y="163693"/>
                  </a:lnTo>
                  <a:lnTo>
                    <a:pt x="468601" y="124516"/>
                  </a:lnTo>
                  <a:lnTo>
                    <a:pt x="443799" y="89422"/>
                  </a:lnTo>
                  <a:lnTo>
                    <a:pt x="413497" y="59120"/>
                  </a:lnTo>
                  <a:lnTo>
                    <a:pt x="378403" y="34318"/>
                  </a:lnTo>
                  <a:lnTo>
                    <a:pt x="339226" y="15725"/>
                  </a:lnTo>
                  <a:lnTo>
                    <a:pt x="296676" y="4049"/>
                  </a:lnTo>
                  <a:lnTo>
                    <a:pt x="25146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A7A7549-AFE8-4DC3-0EC4-1529F7DB0901}"/>
                </a:ext>
              </a:extLst>
            </p:cNvPr>
            <p:cNvGrpSpPr/>
            <p:nvPr/>
          </p:nvGrpSpPr>
          <p:grpSpPr>
            <a:xfrm>
              <a:off x="520380" y="1258091"/>
              <a:ext cx="7155181" cy="4943475"/>
              <a:chOff x="441959" y="1182687"/>
              <a:chExt cx="7155181" cy="4943475"/>
            </a:xfrm>
          </p:grpSpPr>
          <p:sp>
            <p:nvSpPr>
              <p:cNvPr id="6" name="object 7">
                <a:extLst>
                  <a:ext uri="{FF2B5EF4-FFF2-40B4-BE49-F238E27FC236}">
                    <a16:creationId xmlns:a16="http://schemas.microsoft.com/office/drawing/2014/main" id="{F75950DB-C37F-4D0A-4FC1-618D045F693D}"/>
                  </a:ext>
                </a:extLst>
              </p:cNvPr>
              <p:cNvSpPr txBox="1"/>
              <p:nvPr/>
            </p:nvSpPr>
            <p:spPr>
              <a:xfrm>
                <a:off x="933132" y="5825807"/>
                <a:ext cx="2410460" cy="30035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800" dirty="0">
                    <a:latin typeface="IBM Plex Sans Text" panose="020B0604020202020204" charset="0"/>
                    <a:cs typeface="IBM Plex Sans Text" panose="020B0604020202020204" charset="0"/>
                  </a:rPr>
                  <a:t>Cut</a:t>
                </a:r>
                <a:r>
                  <a:rPr sz="1800" spc="-15" dirty="0">
                    <a:latin typeface="IBM Plex Sans Text" panose="020B0604020202020204" charset="0"/>
                    <a:cs typeface="IBM Plex Sans Text" panose="020B0604020202020204" charset="0"/>
                  </a:rPr>
                  <a:t> </a:t>
                </a:r>
                <a:r>
                  <a:rPr sz="1800" spc="-5" dirty="0">
                    <a:latin typeface="IBM Plex Sans Text" panose="020B0604020202020204" charset="0"/>
                    <a:cs typeface="IBM Plex Sans Text" panose="020B0604020202020204" charset="0"/>
                  </a:rPr>
                  <a:t>plants</a:t>
                </a:r>
                <a:r>
                  <a:rPr sz="1800" spc="-10" dirty="0">
                    <a:latin typeface="IBM Plex Sans Text" panose="020B0604020202020204" charset="0"/>
                    <a:cs typeface="IBM Plex Sans Text" panose="020B0604020202020204" charset="0"/>
                  </a:rPr>
                  <a:t> </a:t>
                </a:r>
                <a:r>
                  <a:rPr sz="1800" dirty="0">
                    <a:latin typeface="IBM Plex Sans Text" panose="020B0604020202020204" charset="0"/>
                    <a:cs typeface="IBM Plex Sans Text" panose="020B0604020202020204" charset="0"/>
                  </a:rPr>
                  <a:t>to</a:t>
                </a:r>
                <a:r>
                  <a:rPr sz="1800" spc="-20" dirty="0">
                    <a:latin typeface="IBM Plex Sans Text" panose="020B0604020202020204" charset="0"/>
                    <a:cs typeface="IBM Plex Sans Text" panose="020B0604020202020204" charset="0"/>
                  </a:rPr>
                  <a:t> </a:t>
                </a:r>
                <a:r>
                  <a:rPr sz="1800" dirty="0">
                    <a:latin typeface="IBM Plex Sans Text" panose="020B0604020202020204" charset="0"/>
                    <a:cs typeface="IBM Plex Sans Text" panose="020B0604020202020204" charset="0"/>
                  </a:rPr>
                  <a:t>finger</a:t>
                </a:r>
                <a:r>
                  <a:rPr sz="1800" spc="-35" dirty="0">
                    <a:latin typeface="IBM Plex Sans Text" panose="020B0604020202020204" charset="0"/>
                    <a:cs typeface="IBM Plex Sans Text" panose="020B0604020202020204" charset="0"/>
                  </a:rPr>
                  <a:t> </a:t>
                </a:r>
                <a:r>
                  <a:rPr sz="1800" spc="-10" dirty="0">
                    <a:latin typeface="IBM Plex Sans Text" panose="020B0604020202020204" charset="0"/>
                    <a:cs typeface="IBM Plex Sans Text" panose="020B0604020202020204" charset="0"/>
                  </a:rPr>
                  <a:t>size</a:t>
                </a:r>
                <a:endParaRPr sz="1800" dirty="0">
                  <a:latin typeface="IBM Plex Sans Text" panose="020B0604020202020204" charset="0"/>
                  <a:cs typeface="IBM Plex Sans Text" panose="020B0604020202020204" charset="0"/>
                </a:endParaRPr>
              </a:p>
            </p:txBody>
          </p:sp>
          <p:sp>
            <p:nvSpPr>
              <p:cNvPr id="8" name="object 8">
                <a:extLst>
                  <a:ext uri="{FF2B5EF4-FFF2-40B4-BE49-F238E27FC236}">
                    <a16:creationId xmlns:a16="http://schemas.microsoft.com/office/drawing/2014/main" id="{D01EC058-ABCB-ED60-3EA3-93B8801EBFDE}"/>
                  </a:ext>
                </a:extLst>
              </p:cNvPr>
              <p:cNvSpPr txBox="1"/>
              <p:nvPr/>
            </p:nvSpPr>
            <p:spPr>
              <a:xfrm>
                <a:off x="4677409" y="3388042"/>
                <a:ext cx="2530475" cy="30035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800" spc="-5" dirty="0">
                    <a:latin typeface="IBM Plex Sans Text" panose="020B0604020202020204" charset="0"/>
                    <a:cs typeface="IBM Plex Sans Text" panose="020B0604020202020204" charset="0"/>
                  </a:rPr>
                  <a:t>Collect</a:t>
                </a:r>
                <a:r>
                  <a:rPr sz="1800" spc="-20" dirty="0">
                    <a:latin typeface="IBM Plex Sans Text" panose="020B0604020202020204" charset="0"/>
                    <a:cs typeface="IBM Plex Sans Text" panose="020B0604020202020204" charset="0"/>
                  </a:rPr>
                  <a:t> </a:t>
                </a:r>
                <a:r>
                  <a:rPr sz="1800" spc="-5" dirty="0">
                    <a:latin typeface="IBM Plex Sans Text" panose="020B0604020202020204" charset="0"/>
                    <a:cs typeface="IBM Plex Sans Text" panose="020B0604020202020204" charset="0"/>
                  </a:rPr>
                  <a:t>organic</a:t>
                </a:r>
                <a:r>
                  <a:rPr sz="1800" spc="-15" dirty="0">
                    <a:latin typeface="IBM Plex Sans Text" panose="020B0604020202020204" charset="0"/>
                    <a:cs typeface="IBM Plex Sans Text" panose="020B0604020202020204" charset="0"/>
                  </a:rPr>
                  <a:t> </a:t>
                </a:r>
                <a:r>
                  <a:rPr sz="1800" dirty="0">
                    <a:latin typeface="IBM Plex Sans Text" panose="020B0604020202020204" charset="0"/>
                    <a:cs typeface="IBM Plex Sans Text" panose="020B0604020202020204" charset="0"/>
                  </a:rPr>
                  <a:t>materials</a:t>
                </a:r>
              </a:p>
            </p:txBody>
          </p:sp>
          <p:sp>
            <p:nvSpPr>
              <p:cNvPr id="9" name="object 9">
                <a:extLst>
                  <a:ext uri="{FF2B5EF4-FFF2-40B4-BE49-F238E27FC236}">
                    <a16:creationId xmlns:a16="http://schemas.microsoft.com/office/drawing/2014/main" id="{B0E84DDB-2A8C-7444-DCC4-74BD85B7D4FA}"/>
                  </a:ext>
                </a:extLst>
              </p:cNvPr>
              <p:cNvSpPr/>
              <p:nvPr/>
            </p:nvSpPr>
            <p:spPr>
              <a:xfrm>
                <a:off x="441959" y="3860800"/>
                <a:ext cx="502920" cy="502920"/>
              </a:xfrm>
              <a:custGeom>
                <a:avLst/>
                <a:gdLst/>
                <a:ahLst/>
                <a:cxnLst/>
                <a:rect l="l" t="t" r="r" b="b"/>
                <a:pathLst>
                  <a:path w="502919" h="502920">
                    <a:moveTo>
                      <a:pt x="251460" y="0"/>
                    </a:moveTo>
                    <a:lnTo>
                      <a:pt x="206260" y="4049"/>
                    </a:lnTo>
                    <a:lnTo>
                      <a:pt x="163718" y="15725"/>
                    </a:lnTo>
                    <a:lnTo>
                      <a:pt x="124544" y="34318"/>
                    </a:lnTo>
                    <a:lnTo>
                      <a:pt x="89448" y="59120"/>
                    </a:lnTo>
                    <a:lnTo>
                      <a:pt x="59141" y="89422"/>
                    </a:lnTo>
                    <a:lnTo>
                      <a:pt x="34332" y="124516"/>
                    </a:lnTo>
                    <a:lnTo>
                      <a:pt x="15732" y="163693"/>
                    </a:lnTo>
                    <a:lnTo>
                      <a:pt x="4051" y="206243"/>
                    </a:lnTo>
                    <a:lnTo>
                      <a:pt x="0" y="251460"/>
                    </a:lnTo>
                    <a:lnTo>
                      <a:pt x="4051" y="296676"/>
                    </a:lnTo>
                    <a:lnTo>
                      <a:pt x="15732" y="339226"/>
                    </a:lnTo>
                    <a:lnTo>
                      <a:pt x="34332" y="378403"/>
                    </a:lnTo>
                    <a:lnTo>
                      <a:pt x="59141" y="413497"/>
                    </a:lnTo>
                    <a:lnTo>
                      <a:pt x="89448" y="443799"/>
                    </a:lnTo>
                    <a:lnTo>
                      <a:pt x="124544" y="468601"/>
                    </a:lnTo>
                    <a:lnTo>
                      <a:pt x="163718" y="487194"/>
                    </a:lnTo>
                    <a:lnTo>
                      <a:pt x="206260" y="498870"/>
                    </a:lnTo>
                    <a:lnTo>
                      <a:pt x="251460" y="502919"/>
                    </a:lnTo>
                    <a:lnTo>
                      <a:pt x="296659" y="498870"/>
                    </a:lnTo>
                    <a:lnTo>
                      <a:pt x="339201" y="487194"/>
                    </a:lnTo>
                    <a:lnTo>
                      <a:pt x="378375" y="468601"/>
                    </a:lnTo>
                    <a:lnTo>
                      <a:pt x="413471" y="443799"/>
                    </a:lnTo>
                    <a:lnTo>
                      <a:pt x="443778" y="413497"/>
                    </a:lnTo>
                    <a:lnTo>
                      <a:pt x="468587" y="378403"/>
                    </a:lnTo>
                    <a:lnTo>
                      <a:pt x="487187" y="339226"/>
                    </a:lnTo>
                    <a:lnTo>
                      <a:pt x="498868" y="296676"/>
                    </a:lnTo>
                    <a:lnTo>
                      <a:pt x="502920" y="251460"/>
                    </a:lnTo>
                    <a:lnTo>
                      <a:pt x="498868" y="206243"/>
                    </a:lnTo>
                    <a:lnTo>
                      <a:pt x="487187" y="163693"/>
                    </a:lnTo>
                    <a:lnTo>
                      <a:pt x="468587" y="124516"/>
                    </a:lnTo>
                    <a:lnTo>
                      <a:pt x="443778" y="89422"/>
                    </a:lnTo>
                    <a:lnTo>
                      <a:pt x="413471" y="59120"/>
                    </a:lnTo>
                    <a:lnTo>
                      <a:pt x="378375" y="34318"/>
                    </a:lnTo>
                    <a:lnTo>
                      <a:pt x="339201" y="15725"/>
                    </a:lnTo>
                    <a:lnTo>
                      <a:pt x="296659" y="4049"/>
                    </a:lnTo>
                    <a:lnTo>
                      <a:pt x="251460" y="0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0">
                <a:extLst>
                  <a:ext uri="{FF2B5EF4-FFF2-40B4-BE49-F238E27FC236}">
                    <a16:creationId xmlns:a16="http://schemas.microsoft.com/office/drawing/2014/main" id="{F8EF9768-15DC-8F4F-CE8F-FABD4ED25C56}"/>
                  </a:ext>
                </a:extLst>
              </p:cNvPr>
              <p:cNvSpPr txBox="1"/>
              <p:nvPr/>
            </p:nvSpPr>
            <p:spPr>
              <a:xfrm>
                <a:off x="577215" y="3137534"/>
                <a:ext cx="2595880" cy="115379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208279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800" spc="-5" dirty="0">
                    <a:latin typeface="IBM Plex Sans Text" panose="020B0604020202020204" charset="0"/>
                    <a:cs typeface="IBM Plex Sans Text" panose="020B0604020202020204" charset="0"/>
                  </a:rPr>
                  <a:t>1.2</a:t>
                </a:r>
                <a:r>
                  <a:rPr lang="en-US" sz="1800" spc="-5" dirty="0">
                    <a:latin typeface="IBM Plex Sans Text" panose="020B0604020202020204" charset="0"/>
                    <a:cs typeface="IBM Plex Sans Text" panose="020B0604020202020204" charset="0"/>
                  </a:rPr>
                  <a:t> </a:t>
                </a:r>
                <a:r>
                  <a:rPr sz="1800" dirty="0">
                    <a:latin typeface="IBM Plex Sans Text" panose="020B0604020202020204" charset="0"/>
                    <a:cs typeface="IBM Plex Sans Text" panose="020B0604020202020204" charset="0"/>
                  </a:rPr>
                  <a:t>m</a:t>
                </a:r>
                <a:r>
                  <a:rPr sz="1800" spc="-15" dirty="0">
                    <a:latin typeface="IBM Plex Sans Text" panose="020B0604020202020204" charset="0"/>
                    <a:cs typeface="IBM Plex Sans Text" panose="020B0604020202020204" charset="0"/>
                  </a:rPr>
                  <a:t> </a:t>
                </a:r>
                <a:r>
                  <a:rPr sz="1800" spc="-5" dirty="0">
                    <a:latin typeface="IBM Plex Sans Text" panose="020B0604020202020204" charset="0"/>
                    <a:cs typeface="IBM Plex Sans Text" panose="020B0604020202020204" charset="0"/>
                  </a:rPr>
                  <a:t>(4 </a:t>
                </a:r>
                <a:r>
                  <a:rPr sz="1800" dirty="0">
                    <a:latin typeface="IBM Plex Sans Text" panose="020B0604020202020204" charset="0"/>
                    <a:cs typeface="IBM Plex Sans Text" panose="020B0604020202020204" charset="0"/>
                  </a:rPr>
                  <a:t>feet)</a:t>
                </a:r>
                <a:r>
                  <a:rPr sz="1800" spc="-35" dirty="0">
                    <a:latin typeface="IBM Plex Sans Text" panose="020B0604020202020204" charset="0"/>
                    <a:cs typeface="IBM Plex Sans Text" panose="020B0604020202020204" charset="0"/>
                  </a:rPr>
                  <a:t> </a:t>
                </a:r>
                <a:r>
                  <a:rPr sz="1800" spc="-15" dirty="0">
                    <a:latin typeface="IBM Plex Sans Text" panose="020B0604020202020204" charset="0"/>
                    <a:cs typeface="IBM Plex Sans Text" panose="020B0604020202020204" charset="0"/>
                  </a:rPr>
                  <a:t>wide</a:t>
                </a:r>
                <a:endParaRPr sz="1800" dirty="0">
                  <a:latin typeface="IBM Plex Sans Text" panose="020B0604020202020204" charset="0"/>
                  <a:cs typeface="IBM Plex Sans Text" panose="020B0604020202020204" charset="0"/>
                </a:endParaRPr>
              </a:p>
              <a:p>
                <a:pPr marL="208279">
                  <a:lnSpc>
                    <a:spcPct val="100000"/>
                  </a:lnSpc>
                </a:pPr>
                <a:r>
                  <a:rPr sz="1800" dirty="0">
                    <a:latin typeface="IBM Plex Sans Text" panose="020B0604020202020204" charset="0"/>
                    <a:cs typeface="IBM Plex Sans Text" panose="020B0604020202020204" charset="0"/>
                  </a:rPr>
                  <a:t>and</a:t>
                </a:r>
                <a:r>
                  <a:rPr sz="1800" spc="-25" dirty="0">
                    <a:latin typeface="IBM Plex Sans Text" panose="020B0604020202020204" charset="0"/>
                    <a:cs typeface="IBM Plex Sans Text" panose="020B0604020202020204" charset="0"/>
                  </a:rPr>
                  <a:t> </a:t>
                </a:r>
                <a:r>
                  <a:rPr sz="1800" dirty="0">
                    <a:latin typeface="IBM Plex Sans Text" panose="020B0604020202020204" charset="0"/>
                    <a:cs typeface="IBM Plex Sans Text" panose="020B0604020202020204" charset="0"/>
                  </a:rPr>
                  <a:t>0.6</a:t>
                </a:r>
                <a:r>
                  <a:rPr lang="en-US" sz="1800" dirty="0">
                    <a:latin typeface="IBM Plex Sans Text" panose="020B0604020202020204" charset="0"/>
                    <a:cs typeface="IBM Plex Sans Text" panose="020B0604020202020204" charset="0"/>
                  </a:rPr>
                  <a:t> </a:t>
                </a:r>
                <a:r>
                  <a:rPr sz="1800" dirty="0">
                    <a:latin typeface="IBM Plex Sans Text" panose="020B0604020202020204" charset="0"/>
                    <a:cs typeface="IBM Plex Sans Text" panose="020B0604020202020204" charset="0"/>
                  </a:rPr>
                  <a:t>m</a:t>
                </a:r>
                <a:r>
                  <a:rPr sz="1800" spc="-15" dirty="0">
                    <a:latin typeface="IBM Plex Sans Text" panose="020B0604020202020204" charset="0"/>
                    <a:cs typeface="IBM Plex Sans Text" panose="020B0604020202020204" charset="0"/>
                  </a:rPr>
                  <a:t> </a:t>
                </a:r>
                <a:r>
                  <a:rPr sz="1800" dirty="0">
                    <a:latin typeface="IBM Plex Sans Text" panose="020B0604020202020204" charset="0"/>
                    <a:cs typeface="IBM Plex Sans Text" panose="020B0604020202020204" charset="0"/>
                  </a:rPr>
                  <a:t>(2</a:t>
                </a:r>
                <a:r>
                  <a:rPr sz="1800" spc="-15" dirty="0">
                    <a:latin typeface="IBM Plex Sans Text" panose="020B0604020202020204" charset="0"/>
                    <a:cs typeface="IBM Plex Sans Text" panose="020B0604020202020204" charset="0"/>
                  </a:rPr>
                  <a:t> </a:t>
                </a:r>
                <a:r>
                  <a:rPr sz="1800" dirty="0">
                    <a:latin typeface="IBM Plex Sans Text" panose="020B0604020202020204" charset="0"/>
                    <a:cs typeface="IBM Plex Sans Text" panose="020B0604020202020204" charset="0"/>
                  </a:rPr>
                  <a:t>feet)</a:t>
                </a:r>
                <a:r>
                  <a:rPr sz="1800" spc="-40" dirty="0">
                    <a:latin typeface="IBM Plex Sans Text" panose="020B0604020202020204" charset="0"/>
                    <a:cs typeface="IBM Plex Sans Text" panose="020B0604020202020204" charset="0"/>
                  </a:rPr>
                  <a:t> </a:t>
                </a:r>
                <a:r>
                  <a:rPr sz="1800" spc="-5" dirty="0">
                    <a:latin typeface="IBM Plex Sans Text" panose="020B0604020202020204" charset="0"/>
                    <a:cs typeface="IBM Plex Sans Text" panose="020B0604020202020204" charset="0"/>
                  </a:rPr>
                  <a:t>deep</a:t>
                </a:r>
                <a:endParaRPr sz="1800" dirty="0">
                  <a:latin typeface="IBM Plex Sans Text" panose="020B0604020202020204" charset="0"/>
                  <a:cs typeface="IBM Plex Sans Text" panose="020B0604020202020204" charset="0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725"/>
                  </a:spcBef>
                </a:pPr>
                <a:r>
                  <a:rPr sz="3200" b="1" dirty="0">
                    <a:solidFill>
                      <a:srgbClr val="FFFFFF"/>
                    </a:solidFill>
                    <a:latin typeface="Calibri"/>
                    <a:cs typeface="Calibri"/>
                  </a:rPr>
                  <a:t>3</a:t>
                </a:r>
                <a:endParaRPr sz="3200" dirty="0">
                  <a:latin typeface="Calibri"/>
                  <a:cs typeface="Calibri"/>
                </a:endParaRPr>
              </a:p>
            </p:txBody>
          </p:sp>
          <p:sp>
            <p:nvSpPr>
              <p:cNvPr id="11" name="object 12">
                <a:extLst>
                  <a:ext uri="{FF2B5EF4-FFF2-40B4-BE49-F238E27FC236}">
                    <a16:creationId xmlns:a16="http://schemas.microsoft.com/office/drawing/2014/main" id="{68DD8896-5454-EB74-B980-FB4945BD1224}"/>
                  </a:ext>
                </a:extLst>
              </p:cNvPr>
              <p:cNvSpPr txBox="1"/>
              <p:nvPr/>
            </p:nvSpPr>
            <p:spPr>
              <a:xfrm>
                <a:off x="4483734" y="1182687"/>
                <a:ext cx="231775" cy="51371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3200" b="1">
                    <a:solidFill>
                      <a:srgbClr val="FFFFFF"/>
                    </a:solidFill>
                    <a:latin typeface="Calibri"/>
                    <a:cs typeface="Calibri"/>
                  </a:rPr>
                  <a:t>2</a:t>
                </a:r>
                <a:endParaRPr sz="3200">
                  <a:latin typeface="Calibri"/>
                  <a:cs typeface="Calibri"/>
                </a:endParaRPr>
              </a:p>
            </p:txBody>
          </p:sp>
          <p:sp>
            <p:nvSpPr>
              <p:cNvPr id="12" name="object 13">
                <a:extLst>
                  <a:ext uri="{FF2B5EF4-FFF2-40B4-BE49-F238E27FC236}">
                    <a16:creationId xmlns:a16="http://schemas.microsoft.com/office/drawing/2014/main" id="{D21C289B-3EFC-B913-AC53-0D8EB75F507D}"/>
                  </a:ext>
                </a:extLst>
              </p:cNvPr>
              <p:cNvSpPr/>
              <p:nvPr/>
            </p:nvSpPr>
            <p:spPr>
              <a:xfrm>
                <a:off x="441959" y="1267460"/>
                <a:ext cx="502920" cy="502920"/>
              </a:xfrm>
              <a:custGeom>
                <a:avLst/>
                <a:gdLst/>
                <a:ahLst/>
                <a:cxnLst/>
                <a:rect l="l" t="t" r="r" b="b"/>
                <a:pathLst>
                  <a:path w="502919" h="502919">
                    <a:moveTo>
                      <a:pt x="251460" y="0"/>
                    </a:moveTo>
                    <a:lnTo>
                      <a:pt x="206260" y="4049"/>
                    </a:lnTo>
                    <a:lnTo>
                      <a:pt x="163718" y="15725"/>
                    </a:lnTo>
                    <a:lnTo>
                      <a:pt x="124544" y="34318"/>
                    </a:lnTo>
                    <a:lnTo>
                      <a:pt x="89448" y="59120"/>
                    </a:lnTo>
                    <a:lnTo>
                      <a:pt x="59141" y="89422"/>
                    </a:lnTo>
                    <a:lnTo>
                      <a:pt x="34332" y="124516"/>
                    </a:lnTo>
                    <a:lnTo>
                      <a:pt x="15732" y="163693"/>
                    </a:lnTo>
                    <a:lnTo>
                      <a:pt x="4051" y="206243"/>
                    </a:lnTo>
                    <a:lnTo>
                      <a:pt x="0" y="251460"/>
                    </a:lnTo>
                    <a:lnTo>
                      <a:pt x="4051" y="296676"/>
                    </a:lnTo>
                    <a:lnTo>
                      <a:pt x="15732" y="339226"/>
                    </a:lnTo>
                    <a:lnTo>
                      <a:pt x="34332" y="378403"/>
                    </a:lnTo>
                    <a:lnTo>
                      <a:pt x="59141" y="413497"/>
                    </a:lnTo>
                    <a:lnTo>
                      <a:pt x="89448" y="443799"/>
                    </a:lnTo>
                    <a:lnTo>
                      <a:pt x="124544" y="468601"/>
                    </a:lnTo>
                    <a:lnTo>
                      <a:pt x="163718" y="487194"/>
                    </a:lnTo>
                    <a:lnTo>
                      <a:pt x="206260" y="498870"/>
                    </a:lnTo>
                    <a:lnTo>
                      <a:pt x="251460" y="502919"/>
                    </a:lnTo>
                    <a:lnTo>
                      <a:pt x="296659" y="498870"/>
                    </a:lnTo>
                    <a:lnTo>
                      <a:pt x="339201" y="487194"/>
                    </a:lnTo>
                    <a:lnTo>
                      <a:pt x="378375" y="468601"/>
                    </a:lnTo>
                    <a:lnTo>
                      <a:pt x="413471" y="443799"/>
                    </a:lnTo>
                    <a:lnTo>
                      <a:pt x="443778" y="413497"/>
                    </a:lnTo>
                    <a:lnTo>
                      <a:pt x="468587" y="378403"/>
                    </a:lnTo>
                    <a:lnTo>
                      <a:pt x="487187" y="339226"/>
                    </a:lnTo>
                    <a:lnTo>
                      <a:pt x="498868" y="296676"/>
                    </a:lnTo>
                    <a:lnTo>
                      <a:pt x="502920" y="251460"/>
                    </a:lnTo>
                    <a:lnTo>
                      <a:pt x="498868" y="206243"/>
                    </a:lnTo>
                    <a:lnTo>
                      <a:pt x="487187" y="163693"/>
                    </a:lnTo>
                    <a:lnTo>
                      <a:pt x="468587" y="124516"/>
                    </a:lnTo>
                    <a:lnTo>
                      <a:pt x="443778" y="89422"/>
                    </a:lnTo>
                    <a:lnTo>
                      <a:pt x="413471" y="59120"/>
                    </a:lnTo>
                    <a:lnTo>
                      <a:pt x="378375" y="34318"/>
                    </a:lnTo>
                    <a:lnTo>
                      <a:pt x="339201" y="15725"/>
                    </a:lnTo>
                    <a:lnTo>
                      <a:pt x="296659" y="4049"/>
                    </a:lnTo>
                    <a:lnTo>
                      <a:pt x="251460" y="0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14">
                <a:extLst>
                  <a:ext uri="{FF2B5EF4-FFF2-40B4-BE49-F238E27FC236}">
                    <a16:creationId xmlns:a16="http://schemas.microsoft.com/office/drawing/2014/main" id="{E1AE4CA9-6FE0-7E1F-E1B0-6B94F6C5836F}"/>
                  </a:ext>
                </a:extLst>
              </p:cNvPr>
              <p:cNvSpPr txBox="1"/>
              <p:nvPr/>
            </p:nvSpPr>
            <p:spPr>
              <a:xfrm>
                <a:off x="577215" y="1182687"/>
                <a:ext cx="231775" cy="51371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3200" b="1">
                    <a:solidFill>
                      <a:srgbClr val="FFFFFF"/>
                    </a:solidFill>
                    <a:latin typeface="Calibri"/>
                    <a:cs typeface="Calibri"/>
                  </a:rPr>
                  <a:t>1</a:t>
                </a:r>
                <a:endParaRPr sz="3200">
                  <a:latin typeface="Calibri"/>
                  <a:cs typeface="Calibri"/>
                </a:endParaRPr>
              </a:p>
            </p:txBody>
          </p:sp>
          <p:grpSp>
            <p:nvGrpSpPr>
              <p:cNvPr id="14" name="object 15">
                <a:extLst>
                  <a:ext uri="{FF2B5EF4-FFF2-40B4-BE49-F238E27FC236}">
                    <a16:creationId xmlns:a16="http://schemas.microsoft.com/office/drawing/2014/main" id="{3A175D6F-807B-B089-6973-A2D477D0BEA9}"/>
                  </a:ext>
                </a:extLst>
              </p:cNvPr>
              <p:cNvGrpSpPr/>
              <p:nvPr/>
            </p:nvGrpSpPr>
            <p:grpSpPr>
              <a:xfrm>
                <a:off x="1038860" y="1267460"/>
                <a:ext cx="6558280" cy="4516120"/>
                <a:chOff x="1038860" y="1267460"/>
                <a:chExt cx="6558280" cy="4516120"/>
              </a:xfrm>
            </p:grpSpPr>
            <p:pic>
              <p:nvPicPr>
                <p:cNvPr id="15" name="object 16">
                  <a:extLst>
                    <a:ext uri="{FF2B5EF4-FFF2-40B4-BE49-F238E27FC236}">
                      <a16:creationId xmlns:a16="http://schemas.microsoft.com/office/drawing/2014/main" id="{1D084191-89EB-9EB9-E7EA-558B43F12326}"/>
                    </a:ext>
                  </a:extLst>
                </p:cNvPr>
                <p:cNvPicPr/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860" y="1267460"/>
                  <a:ext cx="2410460" cy="1811020"/>
                </a:xfrm>
                <a:prstGeom prst="rect">
                  <a:avLst/>
                </a:prstGeom>
              </p:spPr>
            </p:pic>
            <p:pic>
              <p:nvPicPr>
                <p:cNvPr id="16" name="object 17">
                  <a:extLst>
                    <a:ext uri="{FF2B5EF4-FFF2-40B4-BE49-F238E27FC236}">
                      <a16:creationId xmlns:a16="http://schemas.microsoft.com/office/drawing/2014/main" id="{486B390D-5A76-0D94-9779-640E46227C9B}"/>
                    </a:ext>
                  </a:extLst>
                </p:cNvPr>
                <p:cNvPicPr/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68239" y="1518920"/>
                  <a:ext cx="2628900" cy="1676400"/>
                </a:xfrm>
                <a:prstGeom prst="rect">
                  <a:avLst/>
                </a:prstGeom>
              </p:spPr>
            </p:pic>
            <p:pic>
              <p:nvPicPr>
                <p:cNvPr id="17" name="object 18">
                  <a:extLst>
                    <a:ext uri="{FF2B5EF4-FFF2-40B4-BE49-F238E27FC236}">
                      <a16:creationId xmlns:a16="http://schemas.microsoft.com/office/drawing/2014/main" id="{A1726838-E3D8-7456-B919-4BD55DAC6218}"/>
                    </a:ext>
                  </a:extLst>
                </p:cNvPr>
                <p:cNvPicPr/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44600" y="4112260"/>
                  <a:ext cx="2204720" cy="167132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F8FF9A4-9267-7B6F-EFCD-473CF4F76963}"/>
              </a:ext>
            </a:extLst>
          </p:cNvPr>
          <p:cNvSpPr txBox="1"/>
          <p:nvPr/>
        </p:nvSpPr>
        <p:spPr>
          <a:xfrm>
            <a:off x="4024914" y="3930071"/>
            <a:ext cx="8167086" cy="2298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en-US" sz="2000" spc="-5" dirty="0">
                <a:latin typeface="IBM Plex Sans Text" panose="020B0604020202020204" charset="0"/>
                <a:cs typeface="IBM Plex Sans Text" panose="020B0604020202020204" charset="0"/>
              </a:rPr>
              <a:t>Group</a:t>
            </a:r>
            <a:r>
              <a:rPr lang="en-US" sz="2000" spc="-25" dirty="0">
                <a:latin typeface="IBM Plex Sans Text" panose="020B0604020202020204" charset="0"/>
                <a:cs typeface="IBM Plex Sans Text" panose="020B0604020202020204" charset="0"/>
              </a:rPr>
              <a:t> </a:t>
            </a:r>
            <a:r>
              <a:rPr lang="en-US" sz="2000" spc="-10" dirty="0">
                <a:latin typeface="IBM Plex Sans Text" panose="020B0604020202020204" charset="0"/>
                <a:cs typeface="IBM Plex Sans Text" panose="020B0604020202020204" charset="0"/>
              </a:rPr>
              <a:t>composting</a:t>
            </a:r>
            <a:r>
              <a:rPr lang="en-US" sz="2000" spc="-30" dirty="0">
                <a:latin typeface="IBM Plex Sans Text" panose="020B0604020202020204" charset="0"/>
                <a:cs typeface="IBM Plex Sans Text" panose="020B0604020202020204" charset="0"/>
              </a:rPr>
              <a:t> </a:t>
            </a:r>
            <a:r>
              <a:rPr lang="en-US" sz="2000" spc="-10" dirty="0">
                <a:latin typeface="IBM Plex Sans Text" panose="020B0604020202020204" charset="0"/>
                <a:cs typeface="IBM Plex Sans Text" panose="020B0604020202020204" charset="0"/>
              </a:rPr>
              <a:t>materials</a:t>
            </a:r>
            <a:r>
              <a:rPr lang="en-US" sz="2000" spc="-5" dirty="0">
                <a:latin typeface="IBM Plex Sans Text" panose="020B0604020202020204" charset="0"/>
                <a:cs typeface="IBM Plex Sans Text" panose="020B0604020202020204" charset="0"/>
              </a:rPr>
              <a:t> </a:t>
            </a:r>
            <a:r>
              <a:rPr lang="en-US" sz="2000" spc="-15" dirty="0">
                <a:latin typeface="IBM Plex Sans Text" panose="020B0604020202020204" charset="0"/>
                <a:cs typeface="IBM Plex Sans Text" panose="020B0604020202020204" charset="0"/>
              </a:rPr>
              <a:t>into</a:t>
            </a:r>
            <a:r>
              <a:rPr lang="en-US" sz="2000" spc="-35" dirty="0">
                <a:latin typeface="IBM Plex Sans Text" panose="020B0604020202020204" charset="0"/>
                <a:cs typeface="IBM Plex Sans Text" panose="020B0604020202020204" charset="0"/>
              </a:rPr>
              <a:t> </a:t>
            </a:r>
            <a:r>
              <a:rPr lang="en-US" sz="2000" spc="-10" dirty="0">
                <a:latin typeface="IBM Plex Sans Text" panose="020B0604020202020204" charset="0"/>
                <a:cs typeface="IBM Plex Sans Text" panose="020B0604020202020204" charset="0"/>
              </a:rPr>
              <a:t>three categories:</a:t>
            </a:r>
            <a:endParaRPr lang="en-US" sz="2000" dirty="0">
              <a:latin typeface="IBM Plex Sans Text" panose="020B0604020202020204" charset="0"/>
              <a:cs typeface="IBM Plex Sans Text" panose="020B0604020202020204" charset="0"/>
            </a:endParaRPr>
          </a:p>
          <a:p>
            <a:pPr marL="695325" lvl="2" indent="-340360">
              <a:lnSpc>
                <a:spcPct val="100000"/>
              </a:lnSpc>
              <a:spcBef>
                <a:spcPts val="680"/>
              </a:spcBef>
              <a:buAutoNum type="alphaLcPeriod"/>
              <a:tabLst>
                <a:tab pos="695960" algn="l"/>
              </a:tabLst>
            </a:pPr>
            <a:r>
              <a:rPr lang="en-US" sz="2000" spc="-15" dirty="0">
                <a:latin typeface="IBM Plex Sans Text" panose="020B0604020202020204" charset="0"/>
                <a:cs typeface="IBM Plex Sans Text" panose="020B0604020202020204" charset="0"/>
              </a:rPr>
              <a:t>Mixed</a:t>
            </a:r>
            <a:r>
              <a:rPr lang="en-US" sz="2000" spc="-10" dirty="0">
                <a:latin typeface="IBM Plex Sans Text" panose="020B0604020202020204" charset="0"/>
                <a:cs typeface="IBM Plex Sans Text" panose="020B0604020202020204" charset="0"/>
              </a:rPr>
              <a:t> </a:t>
            </a:r>
            <a:r>
              <a:rPr lang="en-US" sz="2000" spc="5" dirty="0">
                <a:latin typeface="IBM Plex Sans Text" panose="020B0604020202020204" charset="0"/>
                <a:cs typeface="IBM Plex Sans Text" panose="020B0604020202020204" charset="0"/>
              </a:rPr>
              <a:t>dry</a:t>
            </a:r>
            <a:r>
              <a:rPr lang="en-US" sz="2000" spc="-25" dirty="0">
                <a:latin typeface="IBM Plex Sans Text" panose="020B0604020202020204" charset="0"/>
                <a:cs typeface="IBM Plex Sans Text" panose="020B0604020202020204" charset="0"/>
              </a:rPr>
              <a:t> </a:t>
            </a:r>
            <a:r>
              <a:rPr lang="en-US" sz="2000" dirty="0">
                <a:latin typeface="IBM Plex Sans Text" panose="020B0604020202020204" charset="0"/>
                <a:cs typeface="IBM Plex Sans Text" panose="020B0604020202020204" charset="0"/>
              </a:rPr>
              <a:t>and</a:t>
            </a:r>
            <a:r>
              <a:rPr lang="en-US" sz="2000" spc="10" dirty="0">
                <a:latin typeface="IBM Plex Sans Text" panose="020B0604020202020204" charset="0"/>
                <a:cs typeface="IBM Plex Sans Text" panose="020B0604020202020204" charset="0"/>
              </a:rPr>
              <a:t> </a:t>
            </a:r>
            <a:r>
              <a:rPr lang="en-US" sz="2000" spc="-5" dirty="0">
                <a:latin typeface="IBM Plex Sans Text" panose="020B0604020202020204" charset="0"/>
                <a:cs typeface="IBM Plex Sans Text" panose="020B0604020202020204" charset="0"/>
              </a:rPr>
              <a:t>green</a:t>
            </a:r>
            <a:r>
              <a:rPr lang="en-US" sz="2000" spc="-30" dirty="0">
                <a:latin typeface="IBM Plex Sans Text" panose="020B0604020202020204" charset="0"/>
                <a:cs typeface="IBM Plex Sans Text" panose="020B0604020202020204" charset="0"/>
              </a:rPr>
              <a:t> </a:t>
            </a:r>
            <a:r>
              <a:rPr lang="en-US" sz="2000" spc="-20" dirty="0">
                <a:latin typeface="IBM Plex Sans Text" panose="020B0604020202020204" charset="0"/>
                <a:cs typeface="IBM Plex Sans Text" panose="020B0604020202020204" charset="0"/>
              </a:rPr>
              <a:t>matter</a:t>
            </a:r>
            <a:r>
              <a:rPr lang="en-US" sz="2000" spc="-10" dirty="0">
                <a:latin typeface="IBM Plex Sans Text" panose="020B0604020202020204" charset="0"/>
                <a:cs typeface="IBM Plex Sans Text" panose="020B0604020202020204" charset="0"/>
              </a:rPr>
              <a:t> </a:t>
            </a:r>
            <a:r>
              <a:rPr lang="en-US" sz="2000" dirty="0">
                <a:latin typeface="IBM Plex Sans Text" panose="020B0604020202020204" charset="0"/>
                <a:cs typeface="IBM Plex Sans Text" panose="020B0604020202020204" charset="0"/>
              </a:rPr>
              <a:t>–</a:t>
            </a:r>
            <a:r>
              <a:rPr lang="en-US" sz="2000" spc="10" dirty="0">
                <a:latin typeface="IBM Plex Sans Text" panose="020B0604020202020204" charset="0"/>
                <a:cs typeface="IBM Plex Sans Text" panose="020B0604020202020204" charset="0"/>
              </a:rPr>
              <a:t> </a:t>
            </a:r>
            <a:r>
              <a:rPr lang="en-US" sz="2000" spc="-10" dirty="0">
                <a:latin typeface="IBM Plex Sans Text" panose="020B0604020202020204" charset="0"/>
                <a:cs typeface="IBM Plex Sans Text" panose="020B0604020202020204" charset="0"/>
              </a:rPr>
              <a:t>grass,</a:t>
            </a:r>
            <a:r>
              <a:rPr lang="en-US" sz="2000" dirty="0">
                <a:latin typeface="IBM Plex Sans Text" panose="020B0604020202020204" charset="0"/>
                <a:cs typeface="IBM Plex Sans Text" panose="020B0604020202020204" charset="0"/>
              </a:rPr>
              <a:t> </a:t>
            </a:r>
            <a:r>
              <a:rPr lang="en-US" sz="2000" spc="-65" dirty="0">
                <a:latin typeface="IBM Plex Sans Text" panose="020B0604020202020204" charset="0"/>
                <a:cs typeface="IBM Plex Sans Text" panose="020B0604020202020204" charset="0"/>
              </a:rPr>
              <a:t>straw,</a:t>
            </a:r>
            <a:r>
              <a:rPr lang="en-US" sz="2000" dirty="0">
                <a:latin typeface="IBM Plex Sans Text" panose="020B0604020202020204" charset="0"/>
                <a:cs typeface="IBM Plex Sans Text" panose="020B0604020202020204" charset="0"/>
              </a:rPr>
              <a:t> </a:t>
            </a:r>
            <a:r>
              <a:rPr lang="en-US" sz="2000" spc="-10" dirty="0">
                <a:latin typeface="IBM Plex Sans Text" panose="020B0604020202020204" charset="0"/>
                <a:cs typeface="IBM Plex Sans Text" panose="020B0604020202020204" charset="0"/>
              </a:rPr>
              <a:t>leaves,</a:t>
            </a:r>
            <a:r>
              <a:rPr lang="en-US" sz="2000" spc="-35" dirty="0">
                <a:latin typeface="IBM Plex Sans Text" panose="020B0604020202020204" charset="0"/>
                <a:cs typeface="IBM Plex Sans Text" panose="020B0604020202020204" charset="0"/>
              </a:rPr>
              <a:t> </a:t>
            </a:r>
            <a:r>
              <a:rPr lang="en-US" sz="2000" spc="-20" dirty="0">
                <a:latin typeface="IBM Plex Sans Text" panose="020B0604020202020204" charset="0"/>
                <a:cs typeface="IBM Plex Sans Text" panose="020B0604020202020204" charset="0"/>
              </a:rPr>
              <a:t>etc.</a:t>
            </a:r>
            <a:endParaRPr lang="en-US" sz="2000" dirty="0">
              <a:latin typeface="IBM Plex Sans Text" panose="020B0604020202020204" charset="0"/>
              <a:cs typeface="IBM Plex Sans Text" panose="020B0604020202020204" charset="0"/>
            </a:endParaRPr>
          </a:p>
          <a:p>
            <a:pPr marL="713105" lvl="2" indent="-358140">
              <a:lnSpc>
                <a:spcPct val="100000"/>
              </a:lnSpc>
              <a:spcBef>
                <a:spcPts val="660"/>
              </a:spcBef>
              <a:buAutoNum type="alphaLcPeriod"/>
              <a:tabLst>
                <a:tab pos="713740" algn="l"/>
              </a:tabLst>
            </a:pPr>
            <a:r>
              <a:rPr lang="en-US" sz="2000" spc="-35" dirty="0">
                <a:latin typeface="IBM Plex Sans Text" panose="020B0604020202020204" charset="0"/>
                <a:cs typeface="IBM Plex Sans Text" panose="020B0604020202020204" charset="0"/>
              </a:rPr>
              <a:t>Wet</a:t>
            </a:r>
            <a:r>
              <a:rPr lang="en-US" sz="2000" spc="-20" dirty="0">
                <a:latin typeface="IBM Plex Sans Text" panose="020B0604020202020204" charset="0"/>
                <a:cs typeface="IBM Plex Sans Text" panose="020B0604020202020204" charset="0"/>
              </a:rPr>
              <a:t> starter</a:t>
            </a:r>
            <a:r>
              <a:rPr lang="en-US" sz="2000" dirty="0">
                <a:latin typeface="IBM Plex Sans Text" panose="020B0604020202020204" charset="0"/>
                <a:cs typeface="IBM Plex Sans Text" panose="020B0604020202020204" charset="0"/>
              </a:rPr>
              <a:t> –</a:t>
            </a:r>
            <a:r>
              <a:rPr lang="en-US" sz="2000" spc="10" dirty="0">
                <a:latin typeface="IBM Plex Sans Text" panose="020B0604020202020204" charset="0"/>
                <a:cs typeface="IBM Plex Sans Text" panose="020B0604020202020204" charset="0"/>
              </a:rPr>
              <a:t> </a:t>
            </a:r>
            <a:r>
              <a:rPr lang="en-US" sz="2000" spc="-10" dirty="0">
                <a:latin typeface="IBM Plex Sans Text" panose="020B0604020202020204" charset="0"/>
                <a:cs typeface="IBM Plex Sans Text" panose="020B0604020202020204" charset="0"/>
              </a:rPr>
              <a:t>fresh </a:t>
            </a:r>
            <a:r>
              <a:rPr lang="en-US" sz="2000" spc="10" dirty="0">
                <a:latin typeface="IBM Plex Sans Text" panose="020B0604020202020204" charset="0"/>
                <a:cs typeface="IBM Plex Sans Text" panose="020B0604020202020204" charset="0"/>
              </a:rPr>
              <a:t>dung,</a:t>
            </a:r>
            <a:r>
              <a:rPr lang="en-US" sz="2000" spc="-40" dirty="0">
                <a:latin typeface="IBM Plex Sans Text" panose="020B0604020202020204" charset="0"/>
                <a:cs typeface="IBM Plex Sans Text" panose="020B0604020202020204" charset="0"/>
              </a:rPr>
              <a:t> bioslurry, </a:t>
            </a:r>
            <a:r>
              <a:rPr lang="en-US" sz="2000" spc="-60" dirty="0">
                <a:latin typeface="IBM Plex Sans Text" panose="020B0604020202020204" charset="0"/>
                <a:cs typeface="IBM Plex Sans Text" panose="020B0604020202020204" charset="0"/>
              </a:rPr>
              <a:t>water,</a:t>
            </a:r>
            <a:r>
              <a:rPr lang="en-US" sz="2000" spc="-15" dirty="0">
                <a:latin typeface="IBM Plex Sans Text" panose="020B0604020202020204" charset="0"/>
                <a:cs typeface="IBM Plex Sans Text" panose="020B0604020202020204" charset="0"/>
              </a:rPr>
              <a:t> </a:t>
            </a:r>
            <a:r>
              <a:rPr lang="en-US" sz="2000" dirty="0">
                <a:latin typeface="IBM Plex Sans Text" panose="020B0604020202020204" charset="0"/>
                <a:cs typeface="IBM Plex Sans Text" panose="020B0604020202020204" charset="0"/>
              </a:rPr>
              <a:t>urine,</a:t>
            </a:r>
            <a:r>
              <a:rPr lang="en-US" sz="2000" spc="-5" dirty="0">
                <a:latin typeface="IBM Plex Sans Text" panose="020B0604020202020204" charset="0"/>
                <a:cs typeface="IBM Plex Sans Text" panose="020B0604020202020204" charset="0"/>
              </a:rPr>
              <a:t> </a:t>
            </a:r>
            <a:r>
              <a:rPr lang="en-US" sz="2000" spc="-25" dirty="0">
                <a:latin typeface="IBM Plex Sans Text" panose="020B0604020202020204" charset="0"/>
                <a:cs typeface="IBM Plex Sans Text" panose="020B0604020202020204" charset="0"/>
              </a:rPr>
              <a:t>etc.</a:t>
            </a:r>
            <a:endParaRPr lang="en-US" sz="2000" dirty="0">
              <a:latin typeface="IBM Plex Sans Text" panose="020B0604020202020204" charset="0"/>
              <a:cs typeface="IBM Plex Sans Text" panose="020B0604020202020204" charset="0"/>
            </a:endParaRPr>
          </a:p>
          <a:p>
            <a:pPr marL="678180" lvl="2" indent="-323215">
              <a:lnSpc>
                <a:spcPct val="100000"/>
              </a:lnSpc>
              <a:spcBef>
                <a:spcPts val="685"/>
              </a:spcBef>
              <a:buAutoNum type="alphaLcPeriod"/>
              <a:tabLst>
                <a:tab pos="678815" algn="l"/>
              </a:tabLst>
            </a:pPr>
            <a:r>
              <a:rPr lang="en-US" sz="2000" dirty="0">
                <a:latin typeface="IBM Plex Sans Text" panose="020B0604020202020204" charset="0"/>
                <a:cs typeface="IBM Plex Sans Text" panose="020B0604020202020204" charset="0"/>
              </a:rPr>
              <a:t>Ash,</a:t>
            </a:r>
            <a:r>
              <a:rPr lang="en-US" sz="2000" spc="-10" dirty="0">
                <a:latin typeface="IBM Plex Sans Text" panose="020B0604020202020204" charset="0"/>
                <a:cs typeface="IBM Plex Sans Text" panose="020B0604020202020204" charset="0"/>
              </a:rPr>
              <a:t> top</a:t>
            </a:r>
            <a:r>
              <a:rPr lang="en-US" sz="2000" spc="-25" dirty="0">
                <a:latin typeface="IBM Plex Sans Text" panose="020B0604020202020204" charset="0"/>
                <a:cs typeface="IBM Plex Sans Text" panose="020B0604020202020204" charset="0"/>
              </a:rPr>
              <a:t> </a:t>
            </a:r>
            <a:r>
              <a:rPr lang="en-US" sz="2000" dirty="0">
                <a:latin typeface="IBM Plex Sans Text" panose="020B0604020202020204" charset="0"/>
                <a:cs typeface="IBM Plex Sans Text" panose="020B0604020202020204" charset="0"/>
              </a:rPr>
              <a:t>soil,</a:t>
            </a:r>
            <a:r>
              <a:rPr lang="en-US" sz="2000" spc="-30" dirty="0">
                <a:latin typeface="IBM Plex Sans Text" panose="020B0604020202020204" charset="0"/>
                <a:cs typeface="IBM Plex Sans Text" panose="020B0604020202020204" charset="0"/>
              </a:rPr>
              <a:t> </a:t>
            </a:r>
            <a:r>
              <a:rPr lang="en-US" sz="2000" spc="-20" dirty="0">
                <a:latin typeface="IBM Plex Sans Text" panose="020B0604020202020204" charset="0"/>
                <a:cs typeface="IBM Plex Sans Text" panose="020B0604020202020204" charset="0"/>
              </a:rPr>
              <a:t>etc.</a:t>
            </a:r>
            <a:endParaRPr lang="en-US" sz="2000" dirty="0">
              <a:latin typeface="IBM Plex Sans Text" panose="020B0604020202020204" charset="0"/>
              <a:cs typeface="IBM Plex Sans Text" panose="020B0604020202020204" charset="0"/>
            </a:endParaRPr>
          </a:p>
          <a:p>
            <a:pPr marL="355600" indent="-343535">
              <a:lnSpc>
                <a:spcPct val="100000"/>
              </a:lnSpc>
              <a:spcBef>
                <a:spcPts val="7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en-US" sz="2000" spc="-5" dirty="0">
                <a:latin typeface="IBM Plex Sans Text" panose="020B0604020202020204" charset="0"/>
                <a:cs typeface="IBM Plex Sans Text" panose="020B0604020202020204" charset="0"/>
              </a:rPr>
              <a:t>Fill</a:t>
            </a:r>
            <a:r>
              <a:rPr lang="en-US" sz="2000" spc="-10" dirty="0">
                <a:latin typeface="IBM Plex Sans Text" panose="020B0604020202020204" charset="0"/>
                <a:cs typeface="IBM Plex Sans Text" panose="020B0604020202020204" charset="0"/>
              </a:rPr>
              <a:t> </a:t>
            </a:r>
            <a:r>
              <a:rPr lang="en-US" sz="2000" dirty="0">
                <a:latin typeface="IBM Plex Sans Text" panose="020B0604020202020204" charset="0"/>
                <a:cs typeface="IBM Plex Sans Text" panose="020B0604020202020204" charset="0"/>
              </a:rPr>
              <a:t>the</a:t>
            </a:r>
            <a:r>
              <a:rPr lang="en-US" sz="2000" spc="-10" dirty="0">
                <a:latin typeface="IBM Plex Sans Text" panose="020B0604020202020204" charset="0"/>
                <a:cs typeface="IBM Plex Sans Text" panose="020B0604020202020204" charset="0"/>
              </a:rPr>
              <a:t> </a:t>
            </a:r>
            <a:r>
              <a:rPr lang="en-US" sz="2000" dirty="0">
                <a:latin typeface="IBM Plex Sans Text" panose="020B0604020202020204" charset="0"/>
                <a:cs typeface="IBM Plex Sans Text" panose="020B0604020202020204" charset="0"/>
              </a:rPr>
              <a:t>pit</a:t>
            </a:r>
            <a:r>
              <a:rPr lang="en-US" sz="2000" spc="-15" dirty="0">
                <a:latin typeface="IBM Plex Sans Text" panose="020B0604020202020204" charset="0"/>
                <a:cs typeface="IBM Plex Sans Text" panose="020B0604020202020204" charset="0"/>
              </a:rPr>
              <a:t> </a:t>
            </a:r>
            <a:r>
              <a:rPr lang="en-US" sz="2000" spc="-10" dirty="0">
                <a:latin typeface="IBM Plex Sans Text" panose="020B0604020202020204" charset="0"/>
                <a:cs typeface="IBM Plex Sans Text" panose="020B0604020202020204" charset="0"/>
              </a:rPr>
              <a:t>by </a:t>
            </a:r>
            <a:r>
              <a:rPr lang="en-US" sz="2000" spc="-15" dirty="0">
                <a:latin typeface="IBM Plex Sans Text" panose="020B0604020202020204" charset="0"/>
                <a:cs typeface="IBM Plex Sans Text" panose="020B0604020202020204" charset="0"/>
              </a:rPr>
              <a:t>layering </a:t>
            </a:r>
            <a:r>
              <a:rPr lang="en-US" sz="2000" spc="-10" dirty="0">
                <a:latin typeface="IBM Plex Sans Text" panose="020B0604020202020204" charset="0"/>
                <a:cs typeface="IBM Plex Sans Text" panose="020B0604020202020204" charset="0"/>
              </a:rPr>
              <a:t>repeatedly</a:t>
            </a:r>
            <a:r>
              <a:rPr lang="en-US" sz="2000" spc="-65" dirty="0">
                <a:latin typeface="IBM Plex Sans Text" panose="020B0604020202020204" charset="0"/>
                <a:cs typeface="IBM Plex Sans Text" panose="020B0604020202020204" charset="0"/>
              </a:rPr>
              <a:t> </a:t>
            </a:r>
            <a:r>
              <a:rPr lang="en-US" sz="2000" dirty="0">
                <a:latin typeface="Wingdings"/>
                <a:cs typeface="Wingdings"/>
              </a:rPr>
              <a:t></a:t>
            </a:r>
            <a:r>
              <a:rPr lang="en-US" sz="2000" spc="-65" dirty="0">
                <a:latin typeface="Times New Roman"/>
                <a:cs typeface="Times New Roman"/>
              </a:rPr>
              <a:t> </a:t>
            </a:r>
            <a:br>
              <a:rPr lang="en-US" sz="2000" spc="-65" dirty="0">
                <a:latin typeface="Times New Roman"/>
                <a:cs typeface="Times New Roman"/>
              </a:rPr>
            </a:br>
            <a:r>
              <a:rPr lang="en-US" sz="2000" dirty="0">
                <a:latin typeface="Calibri"/>
                <a:cs typeface="Calibri"/>
              </a:rPr>
              <a:t>a</a:t>
            </a:r>
            <a:r>
              <a:rPr lang="en-US" sz="2000" spc="5" dirty="0">
                <a:latin typeface="Calibri"/>
                <a:cs typeface="Calibri"/>
              </a:rPr>
              <a:t> (thick layer at the bottom) </a:t>
            </a:r>
            <a:r>
              <a:rPr lang="en-US" sz="2000" dirty="0">
                <a:latin typeface="Wingdings"/>
                <a:cs typeface="Wingdings"/>
              </a:rPr>
              <a:t></a:t>
            </a:r>
            <a:r>
              <a:rPr lang="en-US" sz="2000" spc="-85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Calibri"/>
                <a:cs typeface="Calibri"/>
              </a:rPr>
              <a:t>b</a:t>
            </a:r>
            <a:r>
              <a:rPr lang="en-US" sz="2000" spc="15" dirty="0">
                <a:latin typeface="Calibri"/>
                <a:cs typeface="Calibri"/>
              </a:rPr>
              <a:t> </a:t>
            </a:r>
            <a:r>
              <a:rPr lang="en-US" sz="2000" dirty="0">
                <a:latin typeface="Wingdings"/>
                <a:cs typeface="Wingdings"/>
              </a:rPr>
              <a:t></a:t>
            </a:r>
            <a:r>
              <a:rPr lang="en-US" sz="2000" spc="-65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Calibri"/>
                <a:cs typeface="Calibri"/>
              </a:rPr>
              <a:t>c </a:t>
            </a:r>
            <a:r>
              <a:rPr lang="en-US" sz="2000" dirty="0">
                <a:latin typeface="Wingdings"/>
                <a:cs typeface="Wingdings"/>
              </a:rPr>
              <a:t></a:t>
            </a:r>
            <a:r>
              <a:rPr lang="en-US" sz="2000" spc="-8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Calibri"/>
                <a:cs typeface="Calibri"/>
              </a:rPr>
              <a:t>a</a:t>
            </a:r>
            <a:r>
              <a:rPr lang="en-US" sz="2000" spc="-5" dirty="0">
                <a:latin typeface="Calibri"/>
                <a:cs typeface="Calibri"/>
              </a:rPr>
              <a:t> </a:t>
            </a:r>
            <a:r>
              <a:rPr lang="en-US" sz="2000" dirty="0">
                <a:latin typeface="Wingdings"/>
                <a:cs typeface="Wingdings"/>
              </a:rPr>
              <a:t></a:t>
            </a:r>
            <a:r>
              <a:rPr lang="en-US" sz="2000" spc="-9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Calibri"/>
                <a:cs typeface="Calibri"/>
              </a:rPr>
              <a:t>b</a:t>
            </a:r>
            <a:r>
              <a:rPr lang="en-US" sz="2000" spc="5" dirty="0">
                <a:latin typeface="Calibri"/>
                <a:cs typeface="Calibri"/>
              </a:rPr>
              <a:t> </a:t>
            </a:r>
            <a:r>
              <a:rPr lang="en-US" sz="2000" dirty="0">
                <a:latin typeface="Wingdings"/>
                <a:cs typeface="Wingdings"/>
              </a:rPr>
              <a:t></a:t>
            </a:r>
            <a:r>
              <a:rPr lang="en-US" sz="2000" spc="-8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Calibri"/>
                <a:cs typeface="Calibri"/>
              </a:rPr>
              <a:t>c</a:t>
            </a:r>
            <a:r>
              <a:rPr lang="en-US" sz="2000" spc="-10" dirty="0">
                <a:latin typeface="Calibri"/>
                <a:cs typeface="Calibri"/>
              </a:rPr>
              <a:t> </a:t>
            </a:r>
            <a:r>
              <a:rPr lang="en-US" sz="2000" dirty="0">
                <a:latin typeface="Wingdings"/>
                <a:cs typeface="Wingdings"/>
              </a:rPr>
              <a:t></a:t>
            </a:r>
            <a:r>
              <a:rPr lang="en-US" sz="2000" spc="-75" dirty="0">
                <a:latin typeface="Times New Roman"/>
                <a:cs typeface="Times New Roman"/>
              </a:rPr>
              <a:t> </a:t>
            </a:r>
            <a:r>
              <a:rPr lang="en-US" sz="2000" spc="-20" dirty="0">
                <a:latin typeface="Calibri"/>
                <a:cs typeface="Calibri"/>
              </a:rPr>
              <a:t>etc.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4A1C1F-4FE3-B7AB-B87B-9EC88F33782A}"/>
              </a:ext>
            </a:extLst>
          </p:cNvPr>
          <p:cNvSpPr txBox="1"/>
          <p:nvPr/>
        </p:nvSpPr>
        <p:spPr>
          <a:xfrm>
            <a:off x="1199444" y="6461251"/>
            <a:ext cx="2904642" cy="2077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highlight>
                  <a:srgbClr val="C0C0C0"/>
                </a:highlight>
                <a:latin typeface="IBM Plex Sans Text"/>
                <a:cs typeface="IBM Plex Sans Text"/>
              </a:rPr>
              <a:t>Illustrations: source ILRI</a:t>
            </a:r>
            <a:endParaRPr lang="en-US" dirty="0" err="1">
              <a:highlight>
                <a:srgbClr val="C0C0C0"/>
              </a:highlight>
              <a:latin typeface="IBM Plex Sans Text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2425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54A1D-63F5-E6B0-4BE8-DCC018670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065" y="582765"/>
            <a:ext cx="8746435" cy="562721"/>
          </a:xfrm>
        </p:spPr>
        <p:txBody>
          <a:bodyPr anchor="t">
            <a:normAutofit/>
          </a:bodyPr>
          <a:lstStyle/>
          <a:p>
            <a:r>
              <a:rPr lang="en-US" sz="3200" b="1" dirty="0">
                <a:solidFill>
                  <a:srgbClr val="0B61A4"/>
                </a:solidFill>
              </a:rPr>
              <a:t>Composting of bioslurry: pit method </a:t>
            </a:r>
            <a:endParaRPr lang="en-US" sz="3200" dirty="0">
              <a:solidFill>
                <a:srgbClr val="0B61A4"/>
              </a:solidFill>
            </a:endParaRP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60360B9F-4930-B54B-31A3-BA17655E54A3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000" y="1773000"/>
            <a:ext cx="3425410" cy="2821093"/>
          </a:xfrm>
          <a:prstGeom prst="rect">
            <a:avLst/>
          </a:prstGeom>
        </p:spPr>
      </p:pic>
      <p:pic>
        <p:nvPicPr>
          <p:cNvPr id="5" name="object 5">
            <a:extLst>
              <a:ext uri="{FF2B5EF4-FFF2-40B4-BE49-F238E27FC236}">
                <a16:creationId xmlns:a16="http://schemas.microsoft.com/office/drawing/2014/main" id="{EE68320E-5370-0741-1B51-35C0926CE9CC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4000" y="2565000"/>
            <a:ext cx="3199848" cy="2634940"/>
          </a:xfrm>
          <a:prstGeom prst="rect">
            <a:avLst/>
          </a:prstGeom>
        </p:spPr>
      </p:pic>
      <p:pic>
        <p:nvPicPr>
          <p:cNvPr id="7" name="object 6">
            <a:extLst>
              <a:ext uri="{FF2B5EF4-FFF2-40B4-BE49-F238E27FC236}">
                <a16:creationId xmlns:a16="http://schemas.microsoft.com/office/drawing/2014/main" id="{A168B46C-5DE5-3C68-93FB-2901AAE880AE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730" y="3385053"/>
            <a:ext cx="3203345" cy="241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246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7642CD1-CA8F-BE02-1EBE-F2D41CE04BA1}"/>
              </a:ext>
            </a:extLst>
          </p:cNvPr>
          <p:cNvGrpSpPr/>
          <p:nvPr/>
        </p:nvGrpSpPr>
        <p:grpSpPr>
          <a:xfrm>
            <a:off x="395365" y="678140"/>
            <a:ext cx="10309113" cy="5907080"/>
            <a:chOff x="-1592372" y="-1197431"/>
            <a:chExt cx="13743865" cy="7773774"/>
          </a:xfrm>
        </p:grpSpPr>
        <p:grpSp>
          <p:nvGrpSpPr>
            <p:cNvPr id="10" name="object 2">
              <a:extLst>
                <a:ext uri="{FF2B5EF4-FFF2-40B4-BE49-F238E27FC236}">
                  <a16:creationId xmlns:a16="http://schemas.microsoft.com/office/drawing/2014/main" id="{E8F5B20B-0FA7-7CCD-7321-62AD0ABE69AC}"/>
                </a:ext>
              </a:extLst>
            </p:cNvPr>
            <p:cNvGrpSpPr/>
            <p:nvPr/>
          </p:nvGrpSpPr>
          <p:grpSpPr>
            <a:xfrm>
              <a:off x="-1592372" y="-1197431"/>
              <a:ext cx="8750078" cy="7773774"/>
              <a:chOff x="-1592372" y="-1197431"/>
              <a:chExt cx="8750078" cy="7773774"/>
            </a:xfrm>
          </p:grpSpPr>
          <p:pic>
            <p:nvPicPr>
              <p:cNvPr id="12" name="object 3">
                <a:extLst>
                  <a:ext uri="{FF2B5EF4-FFF2-40B4-BE49-F238E27FC236}">
                    <a16:creationId xmlns:a16="http://schemas.microsoft.com/office/drawing/2014/main" id="{EC47E7CD-6E39-79A0-9CA6-997248776388}"/>
                  </a:ext>
                </a:extLst>
              </p:cNvPr>
              <p:cNvPicPr/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592372" y="-1197431"/>
                <a:ext cx="5587999" cy="4190999"/>
              </a:xfrm>
              <a:prstGeom prst="rect">
                <a:avLst/>
              </a:prstGeom>
            </p:spPr>
          </p:pic>
          <p:pic>
            <p:nvPicPr>
              <p:cNvPr id="13" name="object 4">
                <a:extLst>
                  <a:ext uri="{FF2B5EF4-FFF2-40B4-BE49-F238E27FC236}">
                    <a16:creationId xmlns:a16="http://schemas.microsoft.com/office/drawing/2014/main" id="{91FB0ECD-7EA9-5340-D28E-B4EE798E6596}"/>
                  </a:ext>
                </a:extLst>
              </p:cNvPr>
              <p:cNvPicPr/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01627" y="2113166"/>
                <a:ext cx="5956079" cy="4463177"/>
              </a:xfrm>
              <a:prstGeom prst="rect">
                <a:avLst/>
              </a:prstGeom>
            </p:spPr>
          </p:pic>
        </p:grpSp>
        <p:pic>
          <p:nvPicPr>
            <p:cNvPr id="11" name="object 2">
              <a:extLst>
                <a:ext uri="{FF2B5EF4-FFF2-40B4-BE49-F238E27FC236}">
                  <a16:creationId xmlns:a16="http://schemas.microsoft.com/office/drawing/2014/main" id="{AF233C35-E231-7258-F01D-D78DE4990CB5}"/>
                </a:ext>
              </a:extLst>
            </p:cNvPr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69893" y="-686532"/>
              <a:ext cx="5181600" cy="44749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92690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DAB5DB-ADEA-5D2C-FE85-5A17ED66C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549000"/>
            <a:ext cx="9794240" cy="649869"/>
          </a:xfrm>
        </p:spPr>
        <p:txBody>
          <a:bodyPr>
            <a:noAutofit/>
          </a:bodyPr>
          <a:lstStyle/>
          <a:p>
            <a:r>
              <a:rPr lang="nl-NL" sz="3200" b="1" dirty="0">
                <a:solidFill>
                  <a:srgbClr val="0B61A4"/>
                </a:solidFill>
                <a:latin typeface="IBM Plex Sans Text"/>
                <a:cs typeface="IBM Plex Sans Text"/>
              </a:rPr>
              <a:t>Summary: Practical aspects of composting </a:t>
            </a:r>
            <a:endParaRPr lang="nl-NL" sz="3200" b="1" dirty="0">
              <a:solidFill>
                <a:srgbClr val="0B61A4"/>
              </a:solidFill>
              <a:latin typeface="IBM Plex Sans Text" panose="020B0604020202020204" charset="0"/>
              <a:cs typeface="IBM Plex Sans Text" panose="020B060402020202020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5C05CE-CEA6-4508-4265-80C8D26FE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01" y="1286663"/>
            <a:ext cx="8136000" cy="44463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15963" indent="-357188"/>
            <a:r>
              <a:rPr lang="en-US" sz="2400" dirty="0">
                <a:solidFill>
                  <a:srgbClr val="264C9F"/>
                </a:solidFill>
                <a:latin typeface="IBM Plex Sans Text" panose="020B0604020202020204" charset="0"/>
                <a:ea typeface="Times New Roman" panose="02020603050405020304" pitchFamily="18" charset="0"/>
                <a:cs typeface="IBM Plex Sans Text" panose="020B0604020202020204" charset="0"/>
              </a:rPr>
              <a:t>Check availability of recommended tools</a:t>
            </a:r>
            <a:r>
              <a:rPr lang="en-US" sz="2800" dirty="0">
                <a:solidFill>
                  <a:srgbClr val="264C9F"/>
                </a:solidFill>
                <a:latin typeface="IBM Plex Sans Text" panose="020B0604020202020204" charset="0"/>
                <a:ea typeface="Times New Roman" panose="02020603050405020304" pitchFamily="18" charset="0"/>
                <a:cs typeface="IBM Plex Sans Text" panose="020B0604020202020204" charset="0"/>
              </a:rPr>
              <a:t>:</a:t>
            </a:r>
          </a:p>
          <a:p>
            <a:pPr marL="1074738" lvl="1" indent="-357188"/>
            <a:r>
              <a:rPr lang="en-US" sz="2400" dirty="0">
                <a:solidFill>
                  <a:srgbClr val="264C9F"/>
                </a:solidFill>
                <a:latin typeface="IBM Plex Sans Text" panose="020B0604020202020204" charset="0"/>
                <a:cs typeface="IBM Plex Sans Text" panose="020B0604020202020204" charset="0"/>
              </a:rPr>
              <a:t>pitchfork, shovel/spade</a:t>
            </a:r>
          </a:p>
          <a:p>
            <a:pPr marL="1074738" lvl="1" indent="-357188"/>
            <a:r>
              <a:rPr lang="en-US" sz="2400" dirty="0">
                <a:solidFill>
                  <a:srgbClr val="264C9F"/>
                </a:solidFill>
                <a:latin typeface="IBM Plex Sans Text" panose="020B0604020202020204" charset="0"/>
                <a:cs typeface="IBM Plex Sans Text" panose="020B0604020202020204" charset="0"/>
              </a:rPr>
              <a:t>watering can </a:t>
            </a:r>
          </a:p>
          <a:p>
            <a:pPr marL="1074738" lvl="1" indent="-357188"/>
            <a:r>
              <a:rPr lang="en-US" sz="2400" dirty="0">
                <a:solidFill>
                  <a:srgbClr val="264C9F"/>
                </a:solidFill>
                <a:latin typeface="IBM Plex Sans Text"/>
                <a:cs typeface="IBM Plex Sans Text"/>
              </a:rPr>
              <a:t>wheelbarrow</a:t>
            </a:r>
            <a:endParaRPr lang="en-US" sz="2400" dirty="0">
              <a:solidFill>
                <a:srgbClr val="264C9F"/>
              </a:solidFill>
              <a:latin typeface="IBM Plex Sans Text" panose="020B0604020202020204" charset="0"/>
              <a:cs typeface="IBM Plex Sans Text" panose="020B0604020202020204" charset="0"/>
            </a:endParaRPr>
          </a:p>
          <a:p>
            <a:pPr marL="1074738" lvl="1" indent="-357188"/>
            <a:r>
              <a:rPr lang="en-US" sz="2400" spc="-5" dirty="0">
                <a:solidFill>
                  <a:srgbClr val="264C9F"/>
                </a:solidFill>
                <a:latin typeface="IBM Plex Sans Text" panose="020B0604020202020204" charset="0"/>
                <a:cs typeface="IBM Plex Sans Text" panose="020B0604020202020204" charset="0"/>
              </a:rPr>
              <a:t>sharp, pointed </a:t>
            </a:r>
            <a:r>
              <a:rPr lang="en-US" sz="2400" spc="-10" dirty="0">
                <a:solidFill>
                  <a:srgbClr val="264C9F"/>
                </a:solidFill>
                <a:latin typeface="IBM Plex Sans Text" panose="020B0604020202020204" charset="0"/>
                <a:cs typeface="IBM Plex Sans Text" panose="020B0604020202020204" charset="0"/>
              </a:rPr>
              <a:t>stick </a:t>
            </a:r>
            <a:r>
              <a:rPr lang="en-US" sz="2400" spc="5" dirty="0">
                <a:solidFill>
                  <a:srgbClr val="264C9F"/>
                </a:solidFill>
                <a:latin typeface="IBM Plex Sans Text" panose="020B0604020202020204" charset="0"/>
                <a:cs typeface="IBM Plex Sans Text" panose="020B0604020202020204" charset="0"/>
              </a:rPr>
              <a:t>2–3 </a:t>
            </a:r>
            <a:r>
              <a:rPr lang="en-US" sz="2400" dirty="0">
                <a:solidFill>
                  <a:srgbClr val="264C9F"/>
                </a:solidFill>
                <a:latin typeface="IBM Plex Sans Text" panose="020B0604020202020204" charset="0"/>
                <a:cs typeface="IBM Plex Sans Text" panose="020B0604020202020204" charset="0"/>
              </a:rPr>
              <a:t>m long </a:t>
            </a:r>
            <a:r>
              <a:rPr lang="en-US" sz="2400" spc="-5" dirty="0">
                <a:solidFill>
                  <a:srgbClr val="264C9F"/>
                </a:solidFill>
                <a:latin typeface="IBM Plex Sans Text" panose="020B0604020202020204" charset="0"/>
                <a:cs typeface="IBM Plex Sans Text" panose="020B0604020202020204" charset="0"/>
              </a:rPr>
              <a:t>(thermometer): </a:t>
            </a:r>
            <a:br>
              <a:rPr lang="en-US" sz="2400" spc="-5" dirty="0">
                <a:solidFill>
                  <a:srgbClr val="264C9F"/>
                </a:solidFill>
                <a:latin typeface="IBM Plex Sans Text" panose="020B0604020202020204" charset="0"/>
                <a:cs typeface="IBM Plex Sans Text" panose="020B0604020202020204" charset="0"/>
              </a:rPr>
            </a:br>
            <a:r>
              <a:rPr lang="en-US" sz="2400" spc="-10" dirty="0">
                <a:solidFill>
                  <a:srgbClr val="264C9F"/>
                </a:solidFill>
                <a:latin typeface="IBM Plex Sans Text" panose="020B0604020202020204" charset="0"/>
                <a:cs typeface="IBM Plex Sans Text" panose="020B0604020202020204" charset="0"/>
              </a:rPr>
              <a:t>to </a:t>
            </a:r>
            <a:r>
              <a:rPr lang="en-US" sz="2400" spc="-620" dirty="0">
                <a:solidFill>
                  <a:srgbClr val="264C9F"/>
                </a:solidFill>
                <a:latin typeface="IBM Plex Sans Text" panose="020B0604020202020204" charset="0"/>
                <a:cs typeface="IBM Plex Sans Text" panose="020B0604020202020204" charset="0"/>
              </a:rPr>
              <a:t> </a:t>
            </a:r>
            <a:r>
              <a:rPr lang="en-US" sz="2400" spc="-10" dirty="0">
                <a:solidFill>
                  <a:srgbClr val="264C9F"/>
                </a:solidFill>
                <a:latin typeface="IBM Plex Sans Text" panose="020B0604020202020204" charset="0"/>
                <a:cs typeface="IBM Plex Sans Text" panose="020B0604020202020204" charset="0"/>
              </a:rPr>
              <a:t>check</a:t>
            </a:r>
            <a:r>
              <a:rPr lang="en-US" sz="2400" spc="-20" dirty="0">
                <a:solidFill>
                  <a:srgbClr val="264C9F"/>
                </a:solidFill>
                <a:latin typeface="IBM Plex Sans Text" panose="020B0604020202020204" charset="0"/>
                <a:cs typeface="IBM Plex Sans Text" panose="020B0604020202020204" charset="0"/>
              </a:rPr>
              <a:t> </a:t>
            </a:r>
            <a:r>
              <a:rPr lang="en-US" sz="2400" spc="-5" dirty="0">
                <a:solidFill>
                  <a:srgbClr val="264C9F"/>
                </a:solidFill>
                <a:latin typeface="IBM Plex Sans Text" panose="020B0604020202020204" charset="0"/>
                <a:cs typeface="IBM Plex Sans Text" panose="020B0604020202020204" charset="0"/>
              </a:rPr>
              <a:t>heat development</a:t>
            </a:r>
            <a:r>
              <a:rPr lang="en-US" sz="2400" spc="-15" dirty="0">
                <a:solidFill>
                  <a:srgbClr val="264C9F"/>
                </a:solidFill>
                <a:latin typeface="IBM Plex Sans Text" panose="020B0604020202020204" charset="0"/>
                <a:cs typeface="IBM Plex Sans Text" panose="020B0604020202020204" charset="0"/>
              </a:rPr>
              <a:t> </a:t>
            </a:r>
            <a:r>
              <a:rPr lang="en-US" sz="2400" dirty="0">
                <a:solidFill>
                  <a:srgbClr val="264C9F"/>
                </a:solidFill>
                <a:latin typeface="IBM Plex Sans Text" panose="020B0604020202020204" charset="0"/>
                <a:cs typeface="IBM Plex Sans Text" panose="020B0604020202020204" charset="0"/>
              </a:rPr>
              <a:t>and</a:t>
            </a:r>
            <a:r>
              <a:rPr lang="en-US" sz="2400" spc="-5" dirty="0">
                <a:solidFill>
                  <a:srgbClr val="264C9F"/>
                </a:solidFill>
                <a:latin typeface="IBM Plex Sans Text" panose="020B0604020202020204" charset="0"/>
                <a:cs typeface="IBM Plex Sans Text" panose="020B0604020202020204" charset="0"/>
              </a:rPr>
              <a:t> </a:t>
            </a:r>
            <a:r>
              <a:rPr lang="en-US" sz="2400" spc="-25" dirty="0">
                <a:solidFill>
                  <a:srgbClr val="264C9F"/>
                </a:solidFill>
                <a:latin typeface="IBM Plex Sans Text" panose="020B0604020202020204" charset="0"/>
                <a:cs typeface="IBM Plex Sans Text" panose="020B0604020202020204" charset="0"/>
              </a:rPr>
              <a:t>water</a:t>
            </a:r>
            <a:r>
              <a:rPr lang="en-US" sz="2400" dirty="0">
                <a:solidFill>
                  <a:srgbClr val="264C9F"/>
                </a:solidFill>
                <a:latin typeface="IBM Plex Sans Text" panose="020B0604020202020204" charset="0"/>
                <a:cs typeface="IBM Plex Sans Text" panose="020B0604020202020204" charset="0"/>
              </a:rPr>
              <a:t> </a:t>
            </a:r>
            <a:r>
              <a:rPr lang="en-US" sz="2400" spc="-10" dirty="0">
                <a:solidFill>
                  <a:srgbClr val="264C9F"/>
                </a:solidFill>
                <a:latin typeface="IBM Plex Sans Text" panose="020B0604020202020204" charset="0"/>
                <a:cs typeface="IBM Plex Sans Text" panose="020B0604020202020204" charset="0"/>
              </a:rPr>
              <a:t>requirements</a:t>
            </a:r>
            <a:endParaRPr lang="en-US" sz="2400" dirty="0">
              <a:solidFill>
                <a:srgbClr val="264C9F"/>
              </a:solidFill>
              <a:latin typeface="IBM Plex Sans Text" panose="020B0604020202020204" charset="0"/>
              <a:cs typeface="IBM Plex Sans Text" panose="020B0604020202020204" charset="0"/>
            </a:endParaRPr>
          </a:p>
          <a:p>
            <a:pPr marL="715963" indent="-357188">
              <a:spcBef>
                <a:spcPts val="1800"/>
              </a:spcBef>
            </a:pPr>
            <a:r>
              <a:rPr lang="en-US" sz="2400" dirty="0">
                <a:solidFill>
                  <a:srgbClr val="264C9F"/>
                </a:solidFill>
                <a:latin typeface="IBM Plex Sans Text" panose="020B0604020202020204" charset="0"/>
                <a:cs typeface="IBM Plex Sans Text" panose="020B0604020202020204" charset="0"/>
              </a:rPr>
              <a:t>Climatic conditions of the area</a:t>
            </a:r>
          </a:p>
          <a:p>
            <a:pPr marL="715963" indent="-357188">
              <a:spcBef>
                <a:spcPts val="1800"/>
              </a:spcBef>
            </a:pPr>
            <a:r>
              <a:rPr lang="en-US" sz="2400" dirty="0">
                <a:solidFill>
                  <a:srgbClr val="264C9F"/>
                </a:solidFill>
                <a:latin typeface="IBM Plex Sans Text" panose="020B0604020202020204" charset="0"/>
                <a:cs typeface="IBM Plex Sans Text" panose="020B0604020202020204" charset="0"/>
              </a:rPr>
              <a:t>Availability of organic materials </a:t>
            </a:r>
          </a:p>
          <a:p>
            <a:pPr marL="715963" indent="-357188">
              <a:spcBef>
                <a:spcPts val="1800"/>
              </a:spcBef>
            </a:pPr>
            <a:r>
              <a:rPr lang="en-US" sz="2400" dirty="0">
                <a:solidFill>
                  <a:srgbClr val="264C9F"/>
                </a:solidFill>
                <a:latin typeface="IBM Plex Sans Text" panose="020B0604020202020204" charset="0"/>
                <a:cs typeface="IBM Plex Sans Text" panose="020B0604020202020204" charset="0"/>
              </a:rPr>
              <a:t>Area for the compost piles/pits</a:t>
            </a:r>
          </a:p>
          <a:p>
            <a:pPr marL="685800" indent="-57150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264C9F"/>
              </a:solidFill>
            </a:endParaRPr>
          </a:p>
          <a:p>
            <a:pPr marL="628650" indent="-514350">
              <a:buFont typeface="+mj-lt"/>
              <a:buAutoNum type="arabicPeriod"/>
            </a:pPr>
            <a:endParaRPr lang="en-US" sz="2700" dirty="0"/>
          </a:p>
          <a:p>
            <a:pPr marL="628650" indent="-514350">
              <a:buFont typeface="+mj-lt"/>
              <a:buAutoNum type="arabicPeriod"/>
            </a:pPr>
            <a:endParaRPr lang="en-US" sz="2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FB8290-B0DC-DD86-B642-338F3DFD4D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4000" y="3717000"/>
            <a:ext cx="3383466" cy="24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23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F29B80-6D29-1BA3-8AC5-14360929F7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B322C-E7AF-F69E-CBCC-2F560AA9A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6219"/>
            <a:ext cx="10403839" cy="1348582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IBM Plex Sans Text" panose="020B0604020202020204" charset="0"/>
              </a:rPr>
              <a:t>Methods of composting</a:t>
            </a:r>
            <a:endParaRPr lang="nl-NL" sz="3200" b="1" dirty="0">
              <a:latin typeface="IBM Plex Sans Tex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132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DF734-CD10-17EE-BF1A-C24D3AF5B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285" y="549000"/>
            <a:ext cx="10820400" cy="874952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IBM Plex Sans Text"/>
                <a:cs typeface="IBM Plex Sans Text"/>
              </a:rPr>
              <a:t>Methods of composting (1): Aerobic composting </a:t>
            </a:r>
            <a:endParaRPr lang="nl-NL" sz="3200" b="1" dirty="0">
              <a:latin typeface="IBM Plex Sans Text" panose="020B0604020202020204" charset="0"/>
              <a:cs typeface="IBM Plex Sans Text" panose="020B060402020202020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33476-71CF-B917-7648-4F335B359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285" y="1341000"/>
            <a:ext cx="10972800" cy="43355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15963" lvl="1" indent="-373063"/>
            <a:r>
              <a:rPr lang="en-GB" sz="2600" dirty="0">
                <a:latin typeface="IBM Plex Sans Text"/>
                <a:cs typeface="IBM Plex Sans Text"/>
              </a:rPr>
              <a:t>Most common method of composting</a:t>
            </a:r>
            <a:endParaRPr lang="en-GB" dirty="0">
              <a:latin typeface="IBM Plex Sans Text"/>
              <a:cs typeface="IBM Plex Sans Text"/>
            </a:endParaRPr>
          </a:p>
          <a:p>
            <a:pPr marL="715963" lvl="1" indent="-373063"/>
            <a:endParaRPr lang="en-GB" sz="2600" dirty="0">
              <a:latin typeface="IBM Plex Sans Text"/>
              <a:cs typeface="IBM Plex Sans Text"/>
            </a:endParaRPr>
          </a:p>
          <a:p>
            <a:pPr marL="715963" lvl="1" indent="-373063"/>
            <a:r>
              <a:rPr lang="en-GB" sz="2600" dirty="0">
                <a:latin typeface="IBM Plex Sans Text"/>
                <a:cs typeface="IBM Plex Sans Text"/>
              </a:rPr>
              <a:t>Organic materials are converted by aerobic micro-organisms </a:t>
            </a:r>
            <a:endParaRPr lang="en-GB" dirty="0"/>
          </a:p>
          <a:p>
            <a:pPr marL="715963" lvl="1" indent="-373063"/>
            <a:endParaRPr lang="en-GB" sz="2600" dirty="0">
              <a:latin typeface="IBM Plex Sans Text"/>
              <a:cs typeface="IBM Plex Sans Text"/>
            </a:endParaRPr>
          </a:p>
          <a:p>
            <a:pPr marL="715963" lvl="1" indent="-373063"/>
            <a:r>
              <a:rPr lang="en-GB" sz="2600" dirty="0">
                <a:latin typeface="IBM Plex Sans Text"/>
                <a:cs typeface="IBM Plex Sans Text"/>
              </a:rPr>
              <a:t>Process needs oxygen (regular turning, ventilation)</a:t>
            </a:r>
            <a:endParaRPr lang="en-GB" dirty="0">
              <a:latin typeface="IBM Plex Sans Text"/>
              <a:cs typeface="IBM Plex Sans Text"/>
            </a:endParaRPr>
          </a:p>
          <a:p>
            <a:pPr marL="715963" lvl="1" indent="-373063"/>
            <a:endParaRPr lang="en-GB" sz="2600" dirty="0">
              <a:latin typeface="IBM Plex Sans Text"/>
              <a:cs typeface="IBM Plex Sans Text"/>
            </a:endParaRPr>
          </a:p>
          <a:p>
            <a:pPr marL="715963" lvl="1" indent="-373063"/>
            <a:r>
              <a:rPr lang="en-GB" sz="2600" dirty="0">
                <a:latin typeface="IBM Plex Sans Text"/>
                <a:cs typeface="IBM Plex Sans Text"/>
              </a:rPr>
              <a:t>Loss of moisture, carbon (carbon dioxide) and nitrogen (ammonia)</a:t>
            </a:r>
            <a:endParaRPr lang="en-GB" dirty="0">
              <a:latin typeface="IBM Plex Sans Text"/>
              <a:cs typeface="IBM Plex Sans Text"/>
            </a:endParaRPr>
          </a:p>
          <a:p>
            <a:pPr marL="715963" lvl="1" indent="-373063"/>
            <a:endParaRPr lang="en-GB" sz="2600" dirty="0">
              <a:latin typeface="IBM Plex Sans Text"/>
              <a:cs typeface="IBM Plex Sans Text"/>
            </a:endParaRPr>
          </a:p>
          <a:p>
            <a:pPr marL="715963" lvl="1" indent="-373063"/>
            <a:r>
              <a:rPr lang="en-GB" sz="2600" dirty="0">
                <a:latin typeface="IBM Plex Sans Text"/>
                <a:cs typeface="IBM Plex Sans Text"/>
              </a:rPr>
              <a:t>Critical success factors: oxygen supply, moisture content and C/N ratio of raw materials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6024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DF734-CD10-17EE-BF1A-C24D3AF5B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825" y="549000"/>
            <a:ext cx="10820400" cy="874952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IBM Plex Sans Text"/>
                <a:cs typeface="IBM Plex Sans Text"/>
              </a:rPr>
              <a:t>Methods of c</a:t>
            </a:r>
            <a:r>
              <a:rPr lang="en-GB" sz="3200" b="1" dirty="0">
                <a:solidFill>
                  <a:srgbClr val="0B61A4"/>
                </a:solidFill>
                <a:latin typeface="IBM Plex Sans Text"/>
                <a:cs typeface="IBM Plex Sans Text"/>
              </a:rPr>
              <a:t>ompo</a:t>
            </a:r>
            <a:r>
              <a:rPr lang="en-GB" sz="3200" b="1" dirty="0">
                <a:latin typeface="IBM Plex Sans Text"/>
                <a:cs typeface="IBM Plex Sans Text"/>
              </a:rPr>
              <a:t>sting (2): Anaerobic composting </a:t>
            </a:r>
            <a:endParaRPr lang="nl-NL" sz="3200" b="1" dirty="0">
              <a:latin typeface="IBM Plex Sans Text" panose="020B0604020202020204" charset="0"/>
              <a:cs typeface="IBM Plex Sans Text" panose="020B060402020202020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33476-71CF-B917-7648-4F335B359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825" y="1268999"/>
            <a:ext cx="10972800" cy="4320001"/>
          </a:xfrm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715963" lvl="1" indent="-373063"/>
            <a:r>
              <a:rPr lang="en-GB" sz="2600" dirty="0">
                <a:latin typeface="IBM Plex Sans Text"/>
                <a:cs typeface="IBM Plex Sans Text"/>
              </a:rPr>
              <a:t>Process without  oxygen: anaerobic conditions </a:t>
            </a:r>
            <a:endParaRPr lang="en-GB" sz="2600" dirty="0">
              <a:latin typeface="IBM Plex Sans Text" panose="020B0604020202020204" charset="0"/>
              <a:cs typeface="IBM Plex Sans Text" panose="020B0604020202020204" charset="0"/>
            </a:endParaRPr>
          </a:p>
          <a:p>
            <a:pPr marL="715963" lvl="1" indent="-373063"/>
            <a:endParaRPr lang="en-GB" sz="2600" dirty="0">
              <a:latin typeface="IBM Plex Sans Text"/>
              <a:cs typeface="IBM Plex Sans Text"/>
            </a:endParaRPr>
          </a:p>
          <a:p>
            <a:pPr marL="715963" lvl="1" indent="-373063"/>
            <a:r>
              <a:rPr lang="en-GB" sz="2600" dirty="0">
                <a:latin typeface="IBM Plex Sans Text"/>
                <a:cs typeface="IBM Plex Sans Text"/>
              </a:rPr>
              <a:t>Organic material is converted by anaerobic micro-organisms </a:t>
            </a:r>
            <a:endParaRPr lang="en-GB" dirty="0"/>
          </a:p>
          <a:p>
            <a:pPr marL="715963" lvl="1" indent="-373063">
              <a:buNone/>
            </a:pPr>
            <a:endParaRPr lang="en-GB" sz="2600" dirty="0">
              <a:latin typeface="IBM Plex Sans Text"/>
              <a:cs typeface="IBM Plex Sans Text"/>
            </a:endParaRPr>
          </a:p>
          <a:p>
            <a:pPr marL="715963" lvl="1" indent="-373063"/>
            <a:r>
              <a:rPr lang="en-GB" sz="2600" dirty="0">
                <a:latin typeface="IBM Plex Sans Text"/>
                <a:cs typeface="IBM Plex Sans Text"/>
              </a:rPr>
              <a:t>Emissions of methane and nitrous oxide (GHGs) during the process</a:t>
            </a:r>
          </a:p>
          <a:p>
            <a:pPr marL="715963" lvl="1" indent="-373063">
              <a:buNone/>
            </a:pPr>
            <a:endParaRPr lang="en-GB" sz="2600" dirty="0">
              <a:latin typeface="IBM Plex Sans Text"/>
              <a:cs typeface="IBM Plex Sans Text"/>
            </a:endParaRPr>
          </a:p>
          <a:p>
            <a:pPr marL="715963" lvl="1" indent="-373063"/>
            <a:r>
              <a:rPr lang="en-GB" sz="2600" dirty="0">
                <a:latin typeface="IBM Plex Sans Text"/>
                <a:cs typeface="IBM Plex Sans Text"/>
              </a:rPr>
              <a:t>Slow process </a:t>
            </a:r>
            <a:br>
              <a:rPr lang="en-GB" sz="2600" dirty="0">
                <a:latin typeface="IBM Plex Sans Text" panose="020B0604020202020204" charset="0"/>
                <a:cs typeface="IBM Plex Sans Text" panose="020B0604020202020204" charset="0"/>
              </a:rPr>
            </a:br>
            <a:endParaRPr lang="en-GB" sz="2600" dirty="0">
              <a:latin typeface="IBM Plex Sans Text" panose="020B0604020202020204" charset="0"/>
              <a:cs typeface="IBM Plex Sans Text" panose="020B0604020202020204" charset="0"/>
            </a:endParaRPr>
          </a:p>
          <a:p>
            <a:pPr marL="715963" lvl="1" indent="-373063"/>
            <a:r>
              <a:rPr lang="en-GB" sz="2600" dirty="0">
                <a:latin typeface="IBM Plex Sans Text"/>
                <a:cs typeface="IBM Plex Sans Text"/>
              </a:rPr>
              <a:t>Process can also occur under semi-anaerobic conditions: e.g. less frequent turning of compost pile </a:t>
            </a:r>
            <a:endParaRPr lang="en-GB" sz="2600" b="1" dirty="0">
              <a:latin typeface="IBM Plex Sans Text" panose="020B0604020202020204" charset="0"/>
              <a:cs typeface="IBM Plex Sans Text" panose="020B0604020202020204" charset="0"/>
            </a:endParaRPr>
          </a:p>
          <a:p>
            <a:pPr marL="0" indent="0">
              <a:buNone/>
            </a:pPr>
            <a:endParaRPr lang="en-GB" sz="2600" b="1" dirty="0">
              <a:latin typeface="IBM Plex Sans Text"/>
              <a:cs typeface="IBM Plex Sans Text"/>
            </a:endParaRP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6006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DF734-CD10-17EE-BF1A-C24D3AF5B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549000"/>
            <a:ext cx="10820400" cy="874952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IBM Plex Sans Text"/>
                <a:cs typeface="IBM Plex Sans Text"/>
              </a:rPr>
              <a:t>Methods of composting (3): Vermicomposting </a:t>
            </a:r>
            <a:endParaRPr lang="nl-NL" sz="3200" b="1" dirty="0">
              <a:latin typeface="IBM Plex Sans Text" panose="020B0604020202020204" charset="0"/>
              <a:cs typeface="IBM Plex Sans Text" panose="020B060402020202020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33476-71CF-B917-7648-4F335B359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406" y="1269000"/>
            <a:ext cx="10972800" cy="26566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15963" lvl="1" indent="-373063"/>
            <a:r>
              <a:rPr lang="en-GB" sz="2600" dirty="0">
                <a:latin typeface="IBM Plex Sans Text"/>
                <a:cs typeface="IBM Plex Sans Text"/>
              </a:rPr>
              <a:t>Aerobic composting with the assistance of earthworms</a:t>
            </a:r>
          </a:p>
          <a:p>
            <a:pPr marL="715963" lvl="1" indent="-373063"/>
            <a:endParaRPr lang="en-GB" sz="2600" dirty="0">
              <a:latin typeface="IBM Plex Sans Text"/>
              <a:cs typeface="IBM Plex Sans Text"/>
            </a:endParaRPr>
          </a:p>
          <a:p>
            <a:pPr marL="715963" lvl="1" indent="-373063"/>
            <a:r>
              <a:rPr lang="en-GB" sz="2600" dirty="0">
                <a:latin typeface="IBM Plex Sans Text"/>
                <a:cs typeface="IBM Plex Sans Text"/>
              </a:rPr>
              <a:t>Compost consists mainly of the excreta of the worms</a:t>
            </a:r>
            <a:endParaRPr lang="en-GB" dirty="0">
              <a:latin typeface="IBM Plex Sans Text"/>
              <a:cs typeface="IBM Plex Sans Text"/>
            </a:endParaRPr>
          </a:p>
          <a:p>
            <a:pPr marL="715963" lvl="1" indent="-373063"/>
            <a:endParaRPr lang="en-GB" sz="2600" dirty="0">
              <a:latin typeface="IBM Plex Sans Text"/>
              <a:cs typeface="IBM Plex Sans Text"/>
            </a:endParaRPr>
          </a:p>
          <a:p>
            <a:pPr marL="715963" lvl="1" indent="-373063"/>
            <a:r>
              <a:rPr lang="en-GB" sz="2600" dirty="0">
                <a:latin typeface="IBM Plex Sans Text"/>
                <a:cs typeface="IBM Plex Sans Text"/>
              </a:rPr>
              <a:t>Compost is very fine</a:t>
            </a:r>
            <a:endParaRPr lang="en-GB" dirty="0">
              <a:latin typeface="IBM Plex Sans Text"/>
              <a:cs typeface="IBM Plex Sans Text"/>
            </a:endParaRPr>
          </a:p>
          <a:p>
            <a:pPr lvl="1"/>
            <a:endParaRPr lang="en-GB" sz="2600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8704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53A1D-100D-1FAB-3697-7DB7754CC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549000"/>
            <a:ext cx="10515600" cy="874952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IBM Plex Sans Text" panose="020B0604020202020204" charset="0"/>
                <a:cs typeface="IBM Plex Sans Text" panose="020B0604020202020204" charset="0"/>
              </a:rPr>
              <a:t>Aerobic composting </a:t>
            </a:r>
            <a:endParaRPr lang="nl-NL" sz="3200" b="1" dirty="0">
              <a:latin typeface="IBM Plex Sans Text" panose="020B0604020202020204" charset="0"/>
              <a:cs typeface="IBM Plex Sans Text" panose="020B060402020202020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A426545-5E8F-3E9B-257B-0BF012563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187"/>
          <a:stretch/>
        </p:blipFill>
        <p:spPr>
          <a:xfrm>
            <a:off x="264000" y="2421000"/>
            <a:ext cx="5132065" cy="360000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5F8316-F7A7-4DEA-F9C7-F3D0DEA2AA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835"/>
          <a:stretch/>
        </p:blipFill>
        <p:spPr>
          <a:xfrm>
            <a:off x="5394333" y="2421000"/>
            <a:ext cx="6510685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16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A3F34-1127-2207-BFB2-5EA127815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712" y="549000"/>
            <a:ext cx="10515600" cy="874952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IBM Plex Sans Text" panose="020B0604020202020204" charset="0"/>
                <a:cs typeface="IBM Plex Sans Text" panose="020B0604020202020204" charset="0"/>
              </a:rPr>
              <a:t>Process of aerobic composting</a:t>
            </a:r>
            <a:endParaRPr lang="nl-NL" sz="3200" b="1" dirty="0">
              <a:latin typeface="IBM Plex Sans Text" panose="020B0604020202020204" charset="0"/>
              <a:cs typeface="IBM Plex Sans Text" panose="020B0604020202020204" charset="0"/>
            </a:endParaRP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5A0A6C00-D58E-52BD-6403-F128DC4B3A1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8873" y="2364457"/>
            <a:ext cx="8737278" cy="383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6140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NEADAP">
      <a:dk1>
        <a:srgbClr val="0B61A4"/>
      </a:dk1>
      <a:lt1>
        <a:srgbClr val="FFFFFF"/>
      </a:lt1>
      <a:dk2>
        <a:srgbClr val="B46448"/>
      </a:dk2>
      <a:lt2>
        <a:srgbClr val="E7E6E6"/>
      </a:lt2>
      <a:accent1>
        <a:srgbClr val="33A8D1"/>
      </a:accent1>
      <a:accent2>
        <a:srgbClr val="F59201"/>
      </a:accent2>
      <a:accent3>
        <a:srgbClr val="1BA757"/>
      </a:accent3>
      <a:accent4>
        <a:srgbClr val="ABA59E"/>
      </a:accent4>
      <a:accent5>
        <a:srgbClr val="9AAFDB"/>
      </a:accent5>
      <a:accent6>
        <a:srgbClr val="AAD4AB"/>
      </a:accent6>
      <a:hlink>
        <a:srgbClr val="B46448"/>
      </a:hlink>
      <a:folHlink>
        <a:srgbClr val="CEA49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 algn="l">
          <a:defRPr dirty="0" err="1" smtClean="0">
            <a:latin typeface="IBM Plex Sans Text" panose="020B050305020300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1" id="{BC913D91-E912-C643-85CA-D14250DD49BF}" vid="{514FDE7B-C08E-2443-A5C1-AE9ED96A01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1A16B4F69BF241AD903E40DED03CDA" ma:contentTypeVersion="18" ma:contentTypeDescription="Create a new document." ma:contentTypeScope="" ma:versionID="d0ea4c8d9b4d9fc1d15de342f9ab497d">
  <xsd:schema xmlns:xsd="http://www.w3.org/2001/XMLSchema" xmlns:xs="http://www.w3.org/2001/XMLSchema" xmlns:p="http://schemas.microsoft.com/office/2006/metadata/properties" xmlns:ns2="e1c3a044-5fe5-457f-b4ca-a04fb2f37b37" xmlns:ns3="24f29d78-8412-4836-ba20-722401432f1c" targetNamespace="http://schemas.microsoft.com/office/2006/metadata/properties" ma:root="true" ma:fieldsID="d12cca769b7a5549290bcd25abe1792c" ns2:_="" ns3:_="">
    <xsd:import namespace="e1c3a044-5fe5-457f-b4ca-a04fb2f37b37"/>
    <xsd:import namespace="24f29d78-8412-4836-ba20-722401432f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c3a044-5fe5-457f-b4ca-a04fb2f37b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9d7329dd-438a-4558-bb02-8c32828ba0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f29d78-8412-4836-ba20-722401432f1c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677242ea-afa2-45b7-819a-99bd42c2021e}" ma:internalName="TaxCatchAll" ma:showField="CatchAllData" ma:web="24f29d78-8412-4836-ba20-722401432f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21BAE4-ED2E-44C9-BDD1-27F5AE0262A6}">
  <ds:schemaRefs>
    <ds:schemaRef ds:uri="24f29d78-8412-4836-ba20-722401432f1c"/>
    <ds:schemaRef ds:uri="e1c3a044-5fe5-457f-b4ca-a04fb2f37b3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FDF90A9-F3A1-4FEC-9196-35687117A3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1775</Words>
  <Application>Microsoft Macintosh PowerPoint</Application>
  <PresentationFormat>Widescreen</PresentationFormat>
  <Paragraphs>214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Times New Roman</vt:lpstr>
      <vt:lpstr>IBM Plex Sans</vt:lpstr>
      <vt:lpstr>IBM Plex Sans Text</vt:lpstr>
      <vt:lpstr>Calibri</vt:lpstr>
      <vt:lpstr>Wingdings</vt:lpstr>
      <vt:lpstr>Verdana</vt:lpstr>
      <vt:lpstr>Arial</vt:lpstr>
      <vt:lpstr>Arial MT</vt:lpstr>
      <vt:lpstr>Kantoorthema</vt:lpstr>
      <vt:lpstr> Module 4.  Manure composting </vt:lpstr>
      <vt:lpstr>Learning objectives of Module 4</vt:lpstr>
      <vt:lpstr>What is composting?</vt:lpstr>
      <vt:lpstr>Methods of composting</vt:lpstr>
      <vt:lpstr>Methods of composting (1): Aerobic composting </vt:lpstr>
      <vt:lpstr>Methods of composting (2): Anaerobic composting </vt:lpstr>
      <vt:lpstr>Methods of composting (3): Vermicomposting </vt:lpstr>
      <vt:lpstr>Aerobic composting </vt:lpstr>
      <vt:lpstr>Process of aerobic composting</vt:lpstr>
      <vt:lpstr>Benefits of aerobic composting of manure</vt:lpstr>
      <vt:lpstr>Limitations of aerobic composting of manure</vt:lpstr>
      <vt:lpstr>Process of aerobic composting</vt:lpstr>
      <vt:lpstr>Temperature during composting</vt:lpstr>
      <vt:lpstr>Ideal requirements and conditions</vt:lpstr>
      <vt:lpstr>Critical factors aerobic composting process (1) </vt:lpstr>
      <vt:lpstr>Critical factors aerobic composting process (2) </vt:lpstr>
      <vt:lpstr>Moisture indication: squeeze test</vt:lpstr>
      <vt:lpstr>Critical factors aerobic composting process (3)</vt:lpstr>
      <vt:lpstr>C/N ratio of different materials for composting</vt:lpstr>
      <vt:lpstr>Parameters different phases of aerobic composting</vt:lpstr>
      <vt:lpstr>Anaerobic composting</vt:lpstr>
      <vt:lpstr>Composting in practice</vt:lpstr>
      <vt:lpstr>Composting methods (1) </vt:lpstr>
      <vt:lpstr>Types of inputs used for composting (1)   </vt:lpstr>
      <vt:lpstr>Types of inputs used for composting (2)   </vt:lpstr>
      <vt:lpstr>Tasks to be performed during composting</vt:lpstr>
      <vt:lpstr>Heap or pile composting: points of attention</vt:lpstr>
      <vt:lpstr>Heap or pile method: preparing the pile</vt:lpstr>
      <vt:lpstr>Composting methods (2)</vt:lpstr>
      <vt:lpstr>Bioslurry pit compost making</vt:lpstr>
      <vt:lpstr>Pit method (sandwich or lasagna method)</vt:lpstr>
      <vt:lpstr>Composting of bioslurry: pit method </vt:lpstr>
      <vt:lpstr>PowerPoint Presentation</vt:lpstr>
      <vt:lpstr>Summary: Practical aspects of composting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Erik Vos</dc:creator>
  <cp:lastModifiedBy>Mounde, Alex</cp:lastModifiedBy>
  <cp:revision>103</cp:revision>
  <dcterms:created xsi:type="dcterms:W3CDTF">2022-06-30T14:11:50Z</dcterms:created>
  <dcterms:modified xsi:type="dcterms:W3CDTF">2023-12-13T03:29:19Z</dcterms:modified>
</cp:coreProperties>
</file>