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78" r:id="rId5"/>
  </p:sldMasterIdLst>
  <p:notesMasterIdLst>
    <p:notesMasterId r:id="rId29"/>
  </p:notesMasterIdLst>
  <p:sldIdLst>
    <p:sldId id="363" r:id="rId6"/>
    <p:sldId id="352" r:id="rId7"/>
    <p:sldId id="374" r:id="rId8"/>
    <p:sldId id="393" r:id="rId9"/>
    <p:sldId id="315" r:id="rId10"/>
    <p:sldId id="355" r:id="rId11"/>
    <p:sldId id="313" r:id="rId12"/>
    <p:sldId id="372" r:id="rId13"/>
    <p:sldId id="265" r:id="rId14"/>
    <p:sldId id="295" r:id="rId15"/>
    <p:sldId id="373" r:id="rId16"/>
    <p:sldId id="366" r:id="rId17"/>
    <p:sldId id="394" r:id="rId18"/>
    <p:sldId id="308" r:id="rId19"/>
    <p:sldId id="301" r:id="rId20"/>
    <p:sldId id="304" r:id="rId21"/>
    <p:sldId id="365" r:id="rId22"/>
    <p:sldId id="300" r:id="rId23"/>
    <p:sldId id="276" r:id="rId24"/>
    <p:sldId id="367" r:id="rId25"/>
    <p:sldId id="368" r:id="rId26"/>
    <p:sldId id="273" r:id="rId27"/>
    <p:sldId id="369"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IBM Plex Sans" panose="020B0503050203000203" pitchFamily="34" charset="0"/>
      <p:regular r:id="rId38"/>
      <p:bold r:id="rId39"/>
      <p:italic r:id="rId40"/>
      <p:boldItalic r:id="rId41"/>
    </p:embeddedFont>
    <p:embeddedFont>
      <p:font typeface="IBM Plex Sans Text" panose="020B0604020202020204" charset="0"/>
      <p:regular r:id="rId42"/>
      <p:italic r:id="rId43"/>
    </p:embeddedFont>
  </p:embeddedFontLst>
  <p:defaultTextStyle>
    <a:defPPr>
      <a:defRPr lang="nl-NL"/>
    </a:defPPr>
    <a:lvl1pPr marL="0" algn="l" defTabSz="685756" rtl="0" eaLnBrk="1" latinLnBrk="0" hangingPunct="1">
      <a:defRPr sz="1350" kern="1200">
        <a:solidFill>
          <a:schemeClr val="tx1"/>
        </a:solidFill>
        <a:latin typeface="+mn-lt"/>
        <a:ea typeface="+mn-ea"/>
        <a:cs typeface="+mn-cs"/>
      </a:defRPr>
    </a:lvl1pPr>
    <a:lvl2pPr marL="342878" algn="l" defTabSz="685756" rtl="0" eaLnBrk="1" latinLnBrk="0" hangingPunct="1">
      <a:defRPr sz="1350" kern="1200">
        <a:solidFill>
          <a:schemeClr val="tx1"/>
        </a:solidFill>
        <a:latin typeface="+mn-lt"/>
        <a:ea typeface="+mn-ea"/>
        <a:cs typeface="+mn-cs"/>
      </a:defRPr>
    </a:lvl2pPr>
    <a:lvl3pPr marL="685756" algn="l" defTabSz="685756" rtl="0" eaLnBrk="1" latinLnBrk="0" hangingPunct="1">
      <a:defRPr sz="1350" kern="1200">
        <a:solidFill>
          <a:schemeClr val="tx1"/>
        </a:solidFill>
        <a:latin typeface="+mn-lt"/>
        <a:ea typeface="+mn-ea"/>
        <a:cs typeface="+mn-cs"/>
      </a:defRPr>
    </a:lvl3pPr>
    <a:lvl4pPr marL="1028634" algn="l" defTabSz="685756" rtl="0" eaLnBrk="1" latinLnBrk="0" hangingPunct="1">
      <a:defRPr sz="1350" kern="1200">
        <a:solidFill>
          <a:schemeClr val="tx1"/>
        </a:solidFill>
        <a:latin typeface="+mn-lt"/>
        <a:ea typeface="+mn-ea"/>
        <a:cs typeface="+mn-cs"/>
      </a:defRPr>
    </a:lvl4pPr>
    <a:lvl5pPr marL="1371512" algn="l" defTabSz="685756" rtl="0" eaLnBrk="1" latinLnBrk="0" hangingPunct="1">
      <a:defRPr sz="1350" kern="1200">
        <a:solidFill>
          <a:schemeClr val="tx1"/>
        </a:solidFill>
        <a:latin typeface="+mn-lt"/>
        <a:ea typeface="+mn-ea"/>
        <a:cs typeface="+mn-cs"/>
      </a:defRPr>
    </a:lvl5pPr>
    <a:lvl6pPr marL="1714390" algn="l" defTabSz="685756" rtl="0" eaLnBrk="1" latinLnBrk="0" hangingPunct="1">
      <a:defRPr sz="1350" kern="1200">
        <a:solidFill>
          <a:schemeClr val="tx1"/>
        </a:solidFill>
        <a:latin typeface="+mn-lt"/>
        <a:ea typeface="+mn-ea"/>
        <a:cs typeface="+mn-cs"/>
      </a:defRPr>
    </a:lvl6pPr>
    <a:lvl7pPr marL="2057268" algn="l" defTabSz="685756" rtl="0" eaLnBrk="1" latinLnBrk="0" hangingPunct="1">
      <a:defRPr sz="1350" kern="1200">
        <a:solidFill>
          <a:schemeClr val="tx1"/>
        </a:solidFill>
        <a:latin typeface="+mn-lt"/>
        <a:ea typeface="+mn-ea"/>
        <a:cs typeface="+mn-cs"/>
      </a:defRPr>
    </a:lvl7pPr>
    <a:lvl8pPr marL="2400146" algn="l" defTabSz="685756" rtl="0" eaLnBrk="1" latinLnBrk="0" hangingPunct="1">
      <a:defRPr sz="1350" kern="1200">
        <a:solidFill>
          <a:schemeClr val="tx1"/>
        </a:solidFill>
        <a:latin typeface="+mn-lt"/>
        <a:ea typeface="+mn-ea"/>
        <a:cs typeface="+mn-cs"/>
      </a:defRPr>
    </a:lvl8pPr>
    <a:lvl9pPr marL="2743025" algn="l" defTabSz="685756"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8C5EDD-048C-A63E-0A3D-BA5E59E8099F}" name="Ruth Davies" initials="RD" userId="1a2c8ceaf521990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m Wouters" initials="BW" lastIdx="6" clrIdx="0">
    <p:extLst>
      <p:ext uri="{19B8F6BF-5375-455C-9EA6-DF929625EA0E}">
        <p15:presenceInfo xmlns:p15="http://schemas.microsoft.com/office/powerpoint/2012/main" userId="9f99efe5632b8b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1A4"/>
    <a:srgbClr val="264C9F"/>
    <a:srgbClr val="FFFFFF"/>
    <a:srgbClr val="A5D0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FF99B-886F-459B-AC7F-09D66A7EDFE1}" v="63" dt="2023-10-17T06:36:19.988"/>
    <p1510:client id="{28B985D1-8C22-2F6C-CDCB-61B7537D1E80}" v="1" dt="2023-12-12T18:30:18.496"/>
    <p1510:client id="{684A65B5-05F0-44D9-BDB1-09D1528FF5B8}" v="11" dt="2023-10-25T10:57:46.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98" autoAdjust="0"/>
    <p:restoredTop sz="74286" autoAdjust="0"/>
  </p:normalViewPr>
  <p:slideViewPr>
    <p:cSldViewPr snapToObjects="1">
      <p:cViewPr varScale="1">
        <p:scale>
          <a:sx n="93" d="100"/>
          <a:sy n="93" d="100"/>
        </p:scale>
        <p:origin x="1192" y="208"/>
      </p:cViewPr>
      <p:guideLst/>
    </p:cSldViewPr>
  </p:slideViewPr>
  <p:outlineViewPr>
    <p:cViewPr>
      <p:scale>
        <a:sx n="33" d="100"/>
        <a:sy n="33" d="100"/>
      </p:scale>
      <p:origin x="0" y="-3224"/>
    </p:cViewPr>
  </p:outlineViewPr>
  <p:notesTextViewPr>
    <p:cViewPr>
      <p:scale>
        <a:sx n="1" d="1"/>
        <a:sy n="1" d="1"/>
      </p:scale>
      <p:origin x="0" y="-576"/>
    </p:cViewPr>
  </p:notesTextViewPr>
  <p:sorterViewPr>
    <p:cViewPr>
      <p:scale>
        <a:sx n="100" d="100"/>
        <a:sy n="100" d="100"/>
      </p:scale>
      <p:origin x="0" y="-55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7.fntdata"/><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unde, Alex" userId="S::amounde@snv.org::95c7e3d0-b8a1-4b57-b85e-c51935f30037" providerId="AD" clId="Web-{684A65B5-05F0-44D9-BDB1-09D1528FF5B8}"/>
    <pc:docChg chg="modSld">
      <pc:chgData name="Mounde, Alex" userId="S::amounde@snv.org::95c7e3d0-b8a1-4b57-b85e-c51935f30037" providerId="AD" clId="Web-{684A65B5-05F0-44D9-BDB1-09D1528FF5B8}" dt="2023-10-25T10:57:46.930" v="10" actId="1076"/>
      <pc:docMkLst>
        <pc:docMk/>
      </pc:docMkLst>
      <pc:sldChg chg="modSp">
        <pc:chgData name="Mounde, Alex" userId="S::amounde@snv.org::95c7e3d0-b8a1-4b57-b85e-c51935f30037" providerId="AD" clId="Web-{684A65B5-05F0-44D9-BDB1-09D1528FF5B8}" dt="2023-10-25T10:57:39.555" v="8" actId="14100"/>
        <pc:sldMkLst>
          <pc:docMk/>
          <pc:sldMk cId="493629991" sldId="276"/>
        </pc:sldMkLst>
        <pc:spChg chg="mod">
          <ac:chgData name="Mounde, Alex" userId="S::amounde@snv.org::95c7e3d0-b8a1-4b57-b85e-c51935f30037" providerId="AD" clId="Web-{684A65B5-05F0-44D9-BDB1-09D1528FF5B8}" dt="2023-10-25T10:57:39.555" v="8" actId="14100"/>
          <ac:spMkLst>
            <pc:docMk/>
            <pc:sldMk cId="493629991" sldId="276"/>
            <ac:spMk id="5" creationId="{A85C05CE-CEA6-4508-4265-80C8D26FEF30}"/>
          </ac:spMkLst>
        </pc:spChg>
        <pc:picChg chg="mod modCrop">
          <ac:chgData name="Mounde, Alex" userId="S::amounde@snv.org::95c7e3d0-b8a1-4b57-b85e-c51935f30037" providerId="AD" clId="Web-{684A65B5-05F0-44D9-BDB1-09D1528FF5B8}" dt="2023-10-25T10:57:21.460" v="2"/>
          <ac:picMkLst>
            <pc:docMk/>
            <pc:sldMk cId="493629991" sldId="276"/>
            <ac:picMk id="6" creationId="{510215F5-7D52-F6CB-8AD8-D6EBCC5FE69E}"/>
          </ac:picMkLst>
        </pc:picChg>
      </pc:sldChg>
      <pc:sldChg chg="modSp">
        <pc:chgData name="Mounde, Alex" userId="S::amounde@snv.org::95c7e3d0-b8a1-4b57-b85e-c51935f30037" providerId="AD" clId="Web-{684A65B5-05F0-44D9-BDB1-09D1528FF5B8}" dt="2023-10-25T10:57:46.930" v="10" actId="1076"/>
        <pc:sldMkLst>
          <pc:docMk/>
          <pc:sldMk cId="2402013608" sldId="300"/>
        </pc:sldMkLst>
        <pc:picChg chg="mod">
          <ac:chgData name="Mounde, Alex" userId="S::amounde@snv.org::95c7e3d0-b8a1-4b57-b85e-c51935f30037" providerId="AD" clId="Web-{684A65B5-05F0-44D9-BDB1-09D1528FF5B8}" dt="2023-10-25T10:57:46.930" v="10" actId="1076"/>
          <ac:picMkLst>
            <pc:docMk/>
            <pc:sldMk cId="2402013608" sldId="300"/>
            <ac:picMk id="5" creationId="{BE2DEC87-4523-719B-D6C3-581A0B6F0D2D}"/>
          </ac:picMkLst>
        </pc:picChg>
      </pc:sldChg>
      <pc:sldChg chg="modSp">
        <pc:chgData name="Mounde, Alex" userId="S::amounde@snv.org::95c7e3d0-b8a1-4b57-b85e-c51935f30037" providerId="AD" clId="Web-{684A65B5-05F0-44D9-BDB1-09D1528FF5B8}" dt="2023-10-25T10:56:54.256" v="0" actId="14100"/>
        <pc:sldMkLst>
          <pc:docMk/>
          <pc:sldMk cId="3297089022" sldId="366"/>
        </pc:sldMkLst>
        <pc:spChg chg="mod">
          <ac:chgData name="Mounde, Alex" userId="S::amounde@snv.org::95c7e3d0-b8a1-4b57-b85e-c51935f30037" providerId="AD" clId="Web-{684A65B5-05F0-44D9-BDB1-09D1528FF5B8}" dt="2023-10-25T10:56:54.256" v="0" actId="14100"/>
          <ac:spMkLst>
            <pc:docMk/>
            <pc:sldMk cId="3297089022" sldId="366"/>
            <ac:spMk id="2" creationId="{0F719718-43BD-2CF4-F574-C2BA38170C74}"/>
          </ac:spMkLst>
        </pc:spChg>
      </pc:sldChg>
    </pc:docChg>
  </pc:docChgLst>
  <pc:docChgLst>
    <pc:chgData name="Mounde, Alex" userId="S::amounde@snv.org::95c7e3d0-b8a1-4b57-b85e-c51935f30037" providerId="AD" clId="Web-{28B985D1-8C22-2F6C-CDCB-61B7537D1E80}"/>
    <pc:docChg chg="">
      <pc:chgData name="Mounde, Alex" userId="S::amounde@snv.org::95c7e3d0-b8a1-4b57-b85e-c51935f30037" providerId="AD" clId="Web-{28B985D1-8C22-2F6C-CDCB-61B7537D1E80}" dt="2023-12-12T18:30:18.496" v="0"/>
      <pc:docMkLst>
        <pc:docMk/>
      </pc:docMkLst>
      <pc:sldChg chg="delCm">
        <pc:chgData name="Mounde, Alex" userId="S::amounde@snv.org::95c7e3d0-b8a1-4b57-b85e-c51935f30037" providerId="AD" clId="Web-{28B985D1-8C22-2F6C-CDCB-61B7537D1E80}" dt="2023-12-12T18:30:18.496" v="0"/>
        <pc:sldMkLst>
          <pc:docMk/>
          <pc:sldMk cId="3846132762" sldId="393"/>
        </pc:sldMkLst>
        <pc:extLst>
          <p:ext xmlns:p="http://schemas.openxmlformats.org/presentationml/2006/main" uri="{D6D511B9-2390-475A-947B-AFAB55BFBCF1}">
            <pc226:cmChg xmlns:pc226="http://schemas.microsoft.com/office/powerpoint/2022/06/main/command" chg="del">
              <pc226:chgData name="Mounde, Alex" userId="S::amounde@snv.org::95c7e3d0-b8a1-4b57-b85e-c51935f30037" providerId="AD" clId="Web-{28B985D1-8C22-2F6C-CDCB-61B7537D1E80}" dt="2023-12-12T18:30:18.496" v="0"/>
              <pc2:cmMkLst xmlns:pc2="http://schemas.microsoft.com/office/powerpoint/2019/9/main/command">
                <pc:docMk/>
                <pc:sldMk cId="3846132762" sldId="393"/>
                <pc2:cmMk id="{8B96AA6C-D684-41E6-874B-5EAC6414B9C6}"/>
              </pc2:cmMkLst>
            </pc226:cmChg>
          </p:ext>
        </pc:extLst>
      </pc:sldChg>
    </pc:docChg>
  </pc:docChgLst>
  <pc:docChgLst>
    <pc:chgData clId="Web-{266FF99B-886F-459B-AC7F-09D66A7EDFE1}"/>
    <pc:docChg chg="addSld">
      <pc:chgData name="" userId="" providerId="" clId="Web-{266FF99B-886F-459B-AC7F-09D66A7EDFE1}" dt="2023-10-17T06:32:00.621" v="0"/>
      <pc:docMkLst>
        <pc:docMk/>
      </pc:docMkLst>
      <pc:sldChg chg="add">
        <pc:chgData name="" userId="" providerId="" clId="Web-{266FF99B-886F-459B-AC7F-09D66A7EDFE1}" dt="2023-10-17T06:32:00.621" v="0"/>
        <pc:sldMkLst>
          <pc:docMk/>
          <pc:sldMk cId="177188924" sldId="374"/>
        </pc:sldMkLst>
      </pc:sldChg>
      <pc:sldMasterChg chg="addSldLayout">
        <pc:chgData name="" userId="" providerId="" clId="Web-{266FF99B-886F-459B-AC7F-09D66A7EDFE1}" dt="2023-10-17T06:32:00.621" v="0"/>
        <pc:sldMasterMkLst>
          <pc:docMk/>
          <pc:sldMasterMk cId="836029012" sldId="2147483648"/>
        </pc:sldMasterMkLst>
        <pc:sldLayoutChg chg="add">
          <pc:chgData name="" userId="" providerId="" clId="Web-{266FF99B-886F-459B-AC7F-09D66A7EDFE1}" dt="2023-10-17T06:32:00.621" v="0"/>
          <pc:sldLayoutMkLst>
            <pc:docMk/>
            <pc:sldMasterMk cId="836029012" sldId="2147483648"/>
            <pc:sldLayoutMk cId="53918796" sldId="2147483692"/>
          </pc:sldLayoutMkLst>
        </pc:sldLayoutChg>
        <pc:sldLayoutChg chg="add">
          <pc:chgData name="" userId="" providerId="" clId="Web-{266FF99B-886F-459B-AC7F-09D66A7EDFE1}" dt="2023-10-17T06:32:00.621" v="0"/>
          <pc:sldLayoutMkLst>
            <pc:docMk/>
            <pc:sldMasterMk cId="836029012" sldId="2147483648"/>
            <pc:sldLayoutMk cId="2983322308" sldId="2147483693"/>
          </pc:sldLayoutMkLst>
        </pc:sldLayoutChg>
        <pc:sldLayoutChg chg="add">
          <pc:chgData name="" userId="" providerId="" clId="Web-{266FF99B-886F-459B-AC7F-09D66A7EDFE1}" dt="2023-10-17T06:32:00.621" v="0"/>
          <pc:sldLayoutMkLst>
            <pc:docMk/>
            <pc:sldMasterMk cId="836029012" sldId="2147483648"/>
            <pc:sldLayoutMk cId="2116011219" sldId="2147483694"/>
          </pc:sldLayoutMkLst>
        </pc:sldLayoutChg>
        <pc:sldLayoutChg chg="add">
          <pc:chgData name="" userId="" providerId="" clId="Web-{266FF99B-886F-459B-AC7F-09D66A7EDFE1}" dt="2023-10-17T06:32:00.621" v="0"/>
          <pc:sldLayoutMkLst>
            <pc:docMk/>
            <pc:sldMasterMk cId="836029012" sldId="2147483648"/>
            <pc:sldLayoutMk cId="625457392" sldId="2147483695"/>
          </pc:sldLayoutMkLst>
        </pc:sldLayoutChg>
        <pc:sldLayoutChg chg="add">
          <pc:chgData name="" userId="" providerId="" clId="Web-{266FF99B-886F-459B-AC7F-09D66A7EDFE1}" dt="2023-10-17T06:32:00.621" v="0"/>
          <pc:sldLayoutMkLst>
            <pc:docMk/>
            <pc:sldMasterMk cId="836029012" sldId="2147483648"/>
            <pc:sldLayoutMk cId="4127123497" sldId="2147483696"/>
          </pc:sldLayoutMkLst>
        </pc:sldLayoutChg>
        <pc:sldLayoutChg chg="add">
          <pc:chgData name="" userId="" providerId="" clId="Web-{266FF99B-886F-459B-AC7F-09D66A7EDFE1}" dt="2023-10-17T06:32:00.621" v="0"/>
          <pc:sldLayoutMkLst>
            <pc:docMk/>
            <pc:sldMasterMk cId="836029012" sldId="2147483648"/>
            <pc:sldLayoutMk cId="3544192721" sldId="2147483697"/>
          </pc:sldLayoutMkLst>
        </pc:sldLayoutChg>
        <pc:sldLayoutChg chg="add">
          <pc:chgData name="" userId="" providerId="" clId="Web-{266FF99B-886F-459B-AC7F-09D66A7EDFE1}" dt="2023-10-17T06:32:00.621" v="0"/>
          <pc:sldLayoutMkLst>
            <pc:docMk/>
            <pc:sldMasterMk cId="836029012" sldId="2147483648"/>
            <pc:sldLayoutMk cId="2743941460" sldId="2147483698"/>
          </pc:sldLayoutMkLst>
        </pc:sldLayoutChg>
        <pc:sldLayoutChg chg="add">
          <pc:chgData name="" userId="" providerId="" clId="Web-{266FF99B-886F-459B-AC7F-09D66A7EDFE1}" dt="2023-10-17T06:32:00.621" v="0"/>
          <pc:sldLayoutMkLst>
            <pc:docMk/>
            <pc:sldMasterMk cId="836029012" sldId="2147483648"/>
            <pc:sldLayoutMk cId="4161131970" sldId="2147483699"/>
          </pc:sldLayoutMkLst>
        </pc:sldLayoutChg>
        <pc:sldLayoutChg chg="add">
          <pc:chgData name="" userId="" providerId="" clId="Web-{266FF99B-886F-459B-AC7F-09D66A7EDFE1}" dt="2023-10-17T06:32:00.621" v="0"/>
          <pc:sldLayoutMkLst>
            <pc:docMk/>
            <pc:sldMasterMk cId="836029012" sldId="2147483648"/>
            <pc:sldLayoutMk cId="791787647" sldId="2147483700"/>
          </pc:sldLayoutMkLst>
        </pc:sldLayoutChg>
        <pc:sldLayoutChg chg="add">
          <pc:chgData name="" userId="" providerId="" clId="Web-{266FF99B-886F-459B-AC7F-09D66A7EDFE1}" dt="2023-10-17T06:32:00.621" v="0"/>
          <pc:sldLayoutMkLst>
            <pc:docMk/>
            <pc:sldMasterMk cId="836029012" sldId="2147483648"/>
            <pc:sldLayoutMk cId="29486520" sldId="2147483701"/>
          </pc:sldLayoutMkLst>
        </pc:sldLayoutChg>
        <pc:sldLayoutChg chg="add">
          <pc:chgData name="" userId="" providerId="" clId="Web-{266FF99B-886F-459B-AC7F-09D66A7EDFE1}" dt="2023-10-17T06:32:00.621" v="0"/>
          <pc:sldLayoutMkLst>
            <pc:docMk/>
            <pc:sldMasterMk cId="836029012" sldId="2147483648"/>
            <pc:sldLayoutMk cId="1465685028" sldId="2147483702"/>
          </pc:sldLayoutMkLst>
        </pc:sldLayoutChg>
        <pc:sldLayoutChg chg="add">
          <pc:chgData name="" userId="" providerId="" clId="Web-{266FF99B-886F-459B-AC7F-09D66A7EDFE1}" dt="2023-10-17T06:32:00.621" v="0"/>
          <pc:sldLayoutMkLst>
            <pc:docMk/>
            <pc:sldMasterMk cId="836029012" sldId="2147483648"/>
            <pc:sldLayoutMk cId="1237243300" sldId="2147483703"/>
          </pc:sldLayoutMkLst>
        </pc:sldLayoutChg>
      </pc:sldMasterChg>
    </pc:docChg>
  </pc:docChgLst>
  <pc:docChgLst>
    <pc:chgData name="Chepsuge, Naomi" userId="S::nchepsuge@snv.org::ff3a2b79-6906-4086-a143-7cbd12f1a93e" providerId="AD" clId="Web-{266FF99B-886F-459B-AC7F-09D66A7EDFE1}"/>
    <pc:docChg chg="modSld">
      <pc:chgData name="Chepsuge, Naomi" userId="S::nchepsuge@snv.org::ff3a2b79-6906-4086-a143-7cbd12f1a93e" providerId="AD" clId="Web-{266FF99B-886F-459B-AC7F-09D66A7EDFE1}" dt="2023-10-17T06:36:19.988" v="61" actId="20577"/>
      <pc:docMkLst>
        <pc:docMk/>
      </pc:docMkLst>
      <pc:sldChg chg="modSp">
        <pc:chgData name="Chepsuge, Naomi" userId="S::nchepsuge@snv.org::ff3a2b79-6906-4086-a143-7cbd12f1a93e" providerId="AD" clId="Web-{266FF99B-886F-459B-AC7F-09D66A7EDFE1}" dt="2023-10-17T06:36:19.988" v="61" actId="20577"/>
        <pc:sldMkLst>
          <pc:docMk/>
          <pc:sldMk cId="177188924" sldId="374"/>
        </pc:sldMkLst>
        <pc:spChg chg="mod">
          <ac:chgData name="Chepsuge, Naomi" userId="S::nchepsuge@snv.org::ff3a2b79-6906-4086-a143-7cbd12f1a93e" providerId="AD" clId="Web-{266FF99B-886F-459B-AC7F-09D66A7EDFE1}" dt="2023-10-17T06:36:19.988" v="61" actId="20577"/>
          <ac:spMkLst>
            <pc:docMk/>
            <pc:sldMk cId="177188924" sldId="374"/>
            <ac:spMk id="2" creationId="{D9EC3A35-0BCF-9624-5D48-99D9AAF6E9F1}"/>
          </ac:spMkLst>
        </pc:spChg>
        <pc:spChg chg="mod">
          <ac:chgData name="Chepsuge, Naomi" userId="S::nchepsuge@snv.org::ff3a2b79-6906-4086-a143-7cbd12f1a93e" providerId="AD" clId="Web-{266FF99B-886F-459B-AC7F-09D66A7EDFE1}" dt="2023-10-17T06:35:56.753" v="58" actId="20577"/>
          <ac:spMkLst>
            <pc:docMk/>
            <pc:sldMk cId="177188924" sldId="374"/>
            <ac:spMk id="3" creationId="{AC6D8CBB-FB58-2545-D79A-EECDD20D1B8A}"/>
          </ac:spMkLst>
        </pc:sp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image" Target="../media/image2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C20B1-679A-427A-AF68-8B86C3C347E3}" type="doc">
      <dgm:prSet loTypeId="urn:microsoft.com/office/officeart/2005/8/layout/chevron1" loCatId="process" qsTypeId="urn:microsoft.com/office/officeart/2005/8/quickstyle/simple1" qsCatId="simple" csTypeId="urn:microsoft.com/office/officeart/2005/8/colors/accent1_2" csCatId="accent1" phldr="1"/>
      <dgm:spPr/>
    </dgm:pt>
    <dgm:pt modelId="{8E7AD472-3B8B-41EA-A13D-007216366087}">
      <dgm:prSet phldrT="[Text]" custT="1"/>
      <dgm:spPr/>
      <dgm:t>
        <a:bodyPr/>
        <a:lstStyle/>
        <a:p>
          <a:r>
            <a:rPr lang="en-US" sz="2400" dirty="0">
              <a:latin typeface="IBM Plex Sans Text" panose="020B0604020202020204" charset="0"/>
            </a:rPr>
            <a:t>Feed intake</a:t>
          </a:r>
        </a:p>
      </dgm:t>
    </dgm:pt>
    <dgm:pt modelId="{60F864DE-B5A9-424C-B1CD-91CBD65C2B89}" type="parTrans" cxnId="{BF1BB20E-3EE8-4974-9D3C-DAAA9D65BFFC}">
      <dgm:prSet/>
      <dgm:spPr/>
      <dgm:t>
        <a:bodyPr/>
        <a:lstStyle/>
        <a:p>
          <a:endParaRPr lang="en-US"/>
        </a:p>
      </dgm:t>
    </dgm:pt>
    <dgm:pt modelId="{6D835BEF-5F4D-445D-95CE-5D4ABEDD22C8}" type="sibTrans" cxnId="{BF1BB20E-3EE8-4974-9D3C-DAAA9D65BFFC}">
      <dgm:prSet/>
      <dgm:spPr/>
      <dgm:t>
        <a:bodyPr/>
        <a:lstStyle/>
        <a:p>
          <a:endParaRPr lang="en-US"/>
        </a:p>
      </dgm:t>
    </dgm:pt>
    <dgm:pt modelId="{2934BDFD-4479-4843-8EFD-5129AAB6AF0C}">
      <dgm:prSet phldrT="[Text]" custT="1"/>
      <dgm:spPr/>
      <dgm:t>
        <a:bodyPr/>
        <a:lstStyle/>
        <a:p>
          <a:r>
            <a:rPr lang="en-US" sz="2400" dirty="0">
              <a:latin typeface="IBM Plex Sans Text" panose="020B0604020202020204" charset="0"/>
            </a:rPr>
            <a:t>Metabolism</a:t>
          </a:r>
        </a:p>
      </dgm:t>
    </dgm:pt>
    <dgm:pt modelId="{3007F682-7D78-4DB1-8206-8BF5604EED7A}" type="parTrans" cxnId="{5630322A-F8F5-4E24-92BE-F36E2EEB7F85}">
      <dgm:prSet/>
      <dgm:spPr/>
      <dgm:t>
        <a:bodyPr/>
        <a:lstStyle/>
        <a:p>
          <a:endParaRPr lang="en-US"/>
        </a:p>
      </dgm:t>
    </dgm:pt>
    <dgm:pt modelId="{2F310DE3-E886-4B49-858B-96115DC08FC9}" type="sibTrans" cxnId="{5630322A-F8F5-4E24-92BE-F36E2EEB7F85}">
      <dgm:prSet/>
      <dgm:spPr/>
      <dgm:t>
        <a:bodyPr/>
        <a:lstStyle/>
        <a:p>
          <a:endParaRPr lang="en-US"/>
        </a:p>
      </dgm:t>
    </dgm:pt>
    <dgm:pt modelId="{8EE28866-DC49-41E3-9867-8958A7AD0B62}">
      <dgm:prSet phldrT="[Text]" custT="1"/>
      <dgm:spPr/>
      <dgm:t>
        <a:bodyPr/>
        <a:lstStyle/>
        <a:p>
          <a:r>
            <a:rPr lang="en-US" sz="2400" dirty="0">
              <a:latin typeface="IBM Plex Sans Text" panose="020B0604020202020204" charset="0"/>
            </a:rPr>
            <a:t>Excretion</a:t>
          </a:r>
        </a:p>
      </dgm:t>
    </dgm:pt>
    <dgm:pt modelId="{81C3A1D2-EAF2-4AEA-A13D-87436155FFBB}" type="parTrans" cxnId="{174F15F7-A497-4E08-8685-CBA729A035E6}">
      <dgm:prSet/>
      <dgm:spPr/>
      <dgm:t>
        <a:bodyPr/>
        <a:lstStyle/>
        <a:p>
          <a:endParaRPr lang="en-US"/>
        </a:p>
      </dgm:t>
    </dgm:pt>
    <dgm:pt modelId="{2EC04113-8BB0-4893-BF19-D23E2A1A4E6D}" type="sibTrans" cxnId="{174F15F7-A497-4E08-8685-CBA729A035E6}">
      <dgm:prSet/>
      <dgm:spPr/>
      <dgm:t>
        <a:bodyPr/>
        <a:lstStyle/>
        <a:p>
          <a:endParaRPr lang="en-US"/>
        </a:p>
      </dgm:t>
    </dgm:pt>
    <dgm:pt modelId="{440C0A8B-6900-44C3-BD0A-919204D11A0E}" type="pres">
      <dgm:prSet presAssocID="{3E2C20B1-679A-427A-AF68-8B86C3C347E3}" presName="Name0" presStyleCnt="0">
        <dgm:presLayoutVars>
          <dgm:dir/>
          <dgm:animLvl val="lvl"/>
          <dgm:resizeHandles val="exact"/>
        </dgm:presLayoutVars>
      </dgm:prSet>
      <dgm:spPr/>
    </dgm:pt>
    <dgm:pt modelId="{7F8B6F67-7E63-47B2-A824-AF48CE05D467}" type="pres">
      <dgm:prSet presAssocID="{8E7AD472-3B8B-41EA-A13D-007216366087}" presName="parTxOnly" presStyleLbl="node1" presStyleIdx="0" presStyleCnt="3" custScaleX="100164" custLinFactNeighborX="-1693">
        <dgm:presLayoutVars>
          <dgm:chMax val="0"/>
          <dgm:chPref val="0"/>
          <dgm:bulletEnabled val="1"/>
        </dgm:presLayoutVars>
      </dgm:prSet>
      <dgm:spPr/>
    </dgm:pt>
    <dgm:pt modelId="{A44CF8C4-6195-476E-A329-B1AEFD390A53}" type="pres">
      <dgm:prSet presAssocID="{6D835BEF-5F4D-445D-95CE-5D4ABEDD22C8}" presName="parTxOnlySpace" presStyleCnt="0"/>
      <dgm:spPr/>
    </dgm:pt>
    <dgm:pt modelId="{2CEB449C-C5AE-4156-9AFB-40E37840241D}" type="pres">
      <dgm:prSet presAssocID="{2934BDFD-4479-4843-8EFD-5129AAB6AF0C}" presName="parTxOnly" presStyleLbl="node1" presStyleIdx="1" presStyleCnt="3" custScaleX="159301" custLinFactNeighborX="-1693">
        <dgm:presLayoutVars>
          <dgm:chMax val="0"/>
          <dgm:chPref val="0"/>
          <dgm:bulletEnabled val="1"/>
        </dgm:presLayoutVars>
      </dgm:prSet>
      <dgm:spPr/>
    </dgm:pt>
    <dgm:pt modelId="{674DBDB7-F29F-4403-A035-A3FC48E9ED55}" type="pres">
      <dgm:prSet presAssocID="{2F310DE3-E886-4B49-858B-96115DC08FC9}" presName="parTxOnlySpace" presStyleCnt="0"/>
      <dgm:spPr/>
    </dgm:pt>
    <dgm:pt modelId="{A7F013EB-DDB0-409C-A60D-8B104412D4F7}" type="pres">
      <dgm:prSet presAssocID="{8EE28866-DC49-41E3-9867-8958A7AD0B62}" presName="parTxOnly" presStyleLbl="node1" presStyleIdx="2" presStyleCnt="3" custScaleX="92154" custLinFactNeighborX="-9160">
        <dgm:presLayoutVars>
          <dgm:chMax val="0"/>
          <dgm:chPref val="0"/>
          <dgm:bulletEnabled val="1"/>
        </dgm:presLayoutVars>
      </dgm:prSet>
      <dgm:spPr/>
    </dgm:pt>
  </dgm:ptLst>
  <dgm:cxnLst>
    <dgm:cxn modelId="{BF1BB20E-3EE8-4974-9D3C-DAAA9D65BFFC}" srcId="{3E2C20B1-679A-427A-AF68-8B86C3C347E3}" destId="{8E7AD472-3B8B-41EA-A13D-007216366087}" srcOrd="0" destOrd="0" parTransId="{60F864DE-B5A9-424C-B1CD-91CBD65C2B89}" sibTransId="{6D835BEF-5F4D-445D-95CE-5D4ABEDD22C8}"/>
    <dgm:cxn modelId="{CEB32212-8AC2-4D5E-9502-347330D0FE61}" type="presOf" srcId="{2934BDFD-4479-4843-8EFD-5129AAB6AF0C}" destId="{2CEB449C-C5AE-4156-9AFB-40E37840241D}" srcOrd="0" destOrd="0" presId="urn:microsoft.com/office/officeart/2005/8/layout/chevron1"/>
    <dgm:cxn modelId="{7CF1A316-6283-4701-8335-E9E7112F7880}" type="presOf" srcId="{8EE28866-DC49-41E3-9867-8958A7AD0B62}" destId="{A7F013EB-DDB0-409C-A60D-8B104412D4F7}" srcOrd="0" destOrd="0" presId="urn:microsoft.com/office/officeart/2005/8/layout/chevron1"/>
    <dgm:cxn modelId="{5630322A-F8F5-4E24-92BE-F36E2EEB7F85}" srcId="{3E2C20B1-679A-427A-AF68-8B86C3C347E3}" destId="{2934BDFD-4479-4843-8EFD-5129AAB6AF0C}" srcOrd="1" destOrd="0" parTransId="{3007F682-7D78-4DB1-8206-8BF5604EED7A}" sibTransId="{2F310DE3-E886-4B49-858B-96115DC08FC9}"/>
    <dgm:cxn modelId="{F12082B7-C5F2-4283-88D0-B1A8FBB407BF}" type="presOf" srcId="{3E2C20B1-679A-427A-AF68-8B86C3C347E3}" destId="{440C0A8B-6900-44C3-BD0A-919204D11A0E}" srcOrd="0" destOrd="0" presId="urn:microsoft.com/office/officeart/2005/8/layout/chevron1"/>
    <dgm:cxn modelId="{4F87C7CC-50A5-4B56-A327-96A25DFCD15D}" type="presOf" srcId="{8E7AD472-3B8B-41EA-A13D-007216366087}" destId="{7F8B6F67-7E63-47B2-A824-AF48CE05D467}" srcOrd="0" destOrd="0" presId="urn:microsoft.com/office/officeart/2005/8/layout/chevron1"/>
    <dgm:cxn modelId="{174F15F7-A497-4E08-8685-CBA729A035E6}" srcId="{3E2C20B1-679A-427A-AF68-8B86C3C347E3}" destId="{8EE28866-DC49-41E3-9867-8958A7AD0B62}" srcOrd="2" destOrd="0" parTransId="{81C3A1D2-EAF2-4AEA-A13D-87436155FFBB}" sibTransId="{2EC04113-8BB0-4893-BF19-D23E2A1A4E6D}"/>
    <dgm:cxn modelId="{60F90C02-C2A6-4C95-A6EE-5BBC87FE54AE}" type="presParOf" srcId="{440C0A8B-6900-44C3-BD0A-919204D11A0E}" destId="{7F8B6F67-7E63-47B2-A824-AF48CE05D467}" srcOrd="0" destOrd="0" presId="urn:microsoft.com/office/officeart/2005/8/layout/chevron1"/>
    <dgm:cxn modelId="{EA64DC60-BDEA-4E14-A4D2-EEE5C02DDE58}" type="presParOf" srcId="{440C0A8B-6900-44C3-BD0A-919204D11A0E}" destId="{A44CF8C4-6195-476E-A329-B1AEFD390A53}" srcOrd="1" destOrd="0" presId="urn:microsoft.com/office/officeart/2005/8/layout/chevron1"/>
    <dgm:cxn modelId="{790757CE-E18C-4469-BCE1-0E81C3B8E3E1}" type="presParOf" srcId="{440C0A8B-6900-44C3-BD0A-919204D11A0E}" destId="{2CEB449C-C5AE-4156-9AFB-40E37840241D}" srcOrd="2" destOrd="0" presId="urn:microsoft.com/office/officeart/2005/8/layout/chevron1"/>
    <dgm:cxn modelId="{40D65D20-BDEA-44D4-9820-D842D317B9C1}" type="presParOf" srcId="{440C0A8B-6900-44C3-BD0A-919204D11A0E}" destId="{674DBDB7-F29F-4403-A035-A3FC48E9ED55}" srcOrd="3" destOrd="0" presId="urn:microsoft.com/office/officeart/2005/8/layout/chevron1"/>
    <dgm:cxn modelId="{92EBAB14-DB31-4EBB-821A-AEA70F329CDE}" type="presParOf" srcId="{440C0A8B-6900-44C3-BD0A-919204D11A0E}" destId="{A7F013EB-DDB0-409C-A60D-8B104412D4F7}" srcOrd="4" destOrd="0" presId="urn:microsoft.com/office/officeart/2005/8/layout/chevron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300D12-5CA8-40DA-99A3-18B164C14780}"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76DFB651-A675-41E9-BB11-F3EBFD9F8D64}">
      <dgm:prSet phldrT="[Text]"/>
      <dgm:spPr/>
      <dgm:t>
        <a:bodyPr/>
        <a:lstStyle/>
        <a:p>
          <a:r>
            <a:rPr lang="en-US" dirty="0">
              <a:latin typeface="IBM Plex Sans Text" panose="020B0604020202020204" charset="0"/>
            </a:rPr>
            <a:t>Urine</a:t>
          </a:r>
        </a:p>
      </dgm:t>
    </dgm:pt>
    <dgm:pt modelId="{1A3F2773-BCAF-4D97-A0EB-4D2C89504416}" type="parTrans" cxnId="{685D06FD-7425-4358-A2DA-E42CE78FD851}">
      <dgm:prSet/>
      <dgm:spPr/>
      <dgm:t>
        <a:bodyPr/>
        <a:lstStyle/>
        <a:p>
          <a:endParaRPr lang="en-US"/>
        </a:p>
      </dgm:t>
    </dgm:pt>
    <dgm:pt modelId="{50276D2A-1DBC-4718-A764-2BC63A814956}" type="sibTrans" cxnId="{685D06FD-7425-4358-A2DA-E42CE78FD851}">
      <dgm:prSet/>
      <dgm:spPr/>
      <dgm:t>
        <a:bodyPr/>
        <a:lstStyle/>
        <a:p>
          <a:endParaRPr lang="en-US"/>
        </a:p>
      </dgm:t>
    </dgm:pt>
    <dgm:pt modelId="{3E09DAFD-17F7-4E7C-81A3-D056A1D87434}">
      <dgm:prSet phldrT="[Text]"/>
      <dgm:spPr/>
      <dgm:t>
        <a:bodyPr/>
        <a:lstStyle/>
        <a:p>
          <a:r>
            <a:rPr lang="en-US" dirty="0">
              <a:latin typeface="IBM Plex Sans Text" panose="020B0604020202020204" charset="0"/>
            </a:rPr>
            <a:t>Dung/</a:t>
          </a:r>
        </a:p>
        <a:p>
          <a:r>
            <a:rPr lang="en-US" dirty="0" err="1">
              <a:latin typeface="IBM Plex Sans Text" panose="020B0604020202020204" charset="0"/>
            </a:rPr>
            <a:t>faeces</a:t>
          </a:r>
          <a:endParaRPr lang="en-US" dirty="0">
            <a:latin typeface="IBM Plex Sans Text" panose="020B0604020202020204" charset="0"/>
          </a:endParaRPr>
        </a:p>
      </dgm:t>
    </dgm:pt>
    <dgm:pt modelId="{DF423F0E-7F37-4C4A-A7E9-2B0AD79BAD22}" type="parTrans" cxnId="{5B3F9CD1-ACDE-40B8-92A5-7B2B822687FD}">
      <dgm:prSet/>
      <dgm:spPr/>
      <dgm:t>
        <a:bodyPr/>
        <a:lstStyle/>
        <a:p>
          <a:endParaRPr lang="en-US"/>
        </a:p>
      </dgm:t>
    </dgm:pt>
    <dgm:pt modelId="{2AB5F307-FA14-495E-B3A1-0807B3438ADF}" type="sibTrans" cxnId="{5B3F9CD1-ACDE-40B8-92A5-7B2B822687FD}">
      <dgm:prSet/>
      <dgm:spPr/>
      <dgm:t>
        <a:bodyPr/>
        <a:lstStyle/>
        <a:p>
          <a:endParaRPr lang="en-US"/>
        </a:p>
      </dgm:t>
    </dgm:pt>
    <dgm:pt modelId="{5EF723DF-C6B1-482C-ABD5-3AE574A149AA}">
      <dgm:prSet phldrT="[Text]" custT="1"/>
      <dgm:spPr/>
      <dgm:t>
        <a:bodyPr/>
        <a:lstStyle/>
        <a:p>
          <a:r>
            <a:rPr lang="en-US" sz="2400" dirty="0">
              <a:latin typeface="IBM Plex Sans Text" panose="020B0604020202020204" charset="0"/>
            </a:rPr>
            <a:t>(Manure) Slurry</a:t>
          </a:r>
        </a:p>
      </dgm:t>
    </dgm:pt>
    <dgm:pt modelId="{9E640036-55D4-4FF8-BA10-5C62CA864CA2}" type="parTrans" cxnId="{B6BB6E61-68CA-42FF-B8AA-BD9F1A5192D8}">
      <dgm:prSet/>
      <dgm:spPr/>
      <dgm:t>
        <a:bodyPr/>
        <a:lstStyle/>
        <a:p>
          <a:endParaRPr lang="en-US"/>
        </a:p>
      </dgm:t>
    </dgm:pt>
    <dgm:pt modelId="{734B372E-83B2-4328-A79A-C0ED196FCFDC}" type="sibTrans" cxnId="{B6BB6E61-68CA-42FF-B8AA-BD9F1A5192D8}">
      <dgm:prSet/>
      <dgm:spPr/>
      <dgm:t>
        <a:bodyPr/>
        <a:lstStyle/>
        <a:p>
          <a:endParaRPr lang="en-US"/>
        </a:p>
      </dgm:t>
    </dgm:pt>
    <dgm:pt modelId="{F3B8E920-C447-4E75-9B9F-F7427D00C9B2}" type="pres">
      <dgm:prSet presAssocID="{B6300D12-5CA8-40DA-99A3-18B164C14780}" presName="Name0" presStyleCnt="0">
        <dgm:presLayoutVars>
          <dgm:chMax val="4"/>
          <dgm:resizeHandles val="exact"/>
        </dgm:presLayoutVars>
      </dgm:prSet>
      <dgm:spPr/>
    </dgm:pt>
    <dgm:pt modelId="{34ADA313-9C96-4399-B54E-CD1970323581}" type="pres">
      <dgm:prSet presAssocID="{B6300D12-5CA8-40DA-99A3-18B164C14780}" presName="ellipse" presStyleLbl="trBgShp" presStyleIdx="0" presStyleCnt="1" custLinFactNeighborX="155" custLinFactNeighborY="13973"/>
      <dgm:spPr/>
    </dgm:pt>
    <dgm:pt modelId="{6CCB1A17-84A8-44F7-A248-449D63152847}" type="pres">
      <dgm:prSet presAssocID="{B6300D12-5CA8-40DA-99A3-18B164C14780}" presName="arrow1" presStyleLbl="fgShp" presStyleIdx="0" presStyleCnt="1" custLinFactNeighborX="-13562" custLinFactNeighborY="57238"/>
      <dgm:spPr/>
    </dgm:pt>
    <dgm:pt modelId="{7C58E568-9DA0-4843-9A88-0C2DF19CE851}" type="pres">
      <dgm:prSet presAssocID="{B6300D12-5CA8-40DA-99A3-18B164C14780}" presName="rectangle" presStyleLbl="revTx" presStyleIdx="0" presStyleCnt="1" custScaleX="152998" custLinFactNeighborX="-754" custLinFactNeighborY="49613">
        <dgm:presLayoutVars>
          <dgm:bulletEnabled val="1"/>
        </dgm:presLayoutVars>
      </dgm:prSet>
      <dgm:spPr/>
    </dgm:pt>
    <dgm:pt modelId="{187B164A-0038-4CD3-BBF3-764FCAB1FDD2}" type="pres">
      <dgm:prSet presAssocID="{3E09DAFD-17F7-4E7C-81A3-D056A1D87434}" presName="item1" presStyleLbl="node1" presStyleIdx="0" presStyleCnt="2" custLinFactNeighborX="-22048" custLinFactNeighborY="-51418">
        <dgm:presLayoutVars>
          <dgm:bulletEnabled val="1"/>
        </dgm:presLayoutVars>
      </dgm:prSet>
      <dgm:spPr/>
    </dgm:pt>
    <dgm:pt modelId="{4AC5AFF6-43CE-4C9B-9DAC-8D1DF1AE162A}" type="pres">
      <dgm:prSet presAssocID="{5EF723DF-C6B1-482C-ABD5-3AE574A149AA}" presName="item2" presStyleLbl="node1" presStyleIdx="1" presStyleCnt="2" custLinFactY="24202" custLinFactNeighborX="61111" custLinFactNeighborY="100000">
        <dgm:presLayoutVars>
          <dgm:bulletEnabled val="1"/>
        </dgm:presLayoutVars>
      </dgm:prSet>
      <dgm:spPr/>
    </dgm:pt>
    <dgm:pt modelId="{A9EFD837-2E34-4E8E-AE69-3E0DD042B1AA}" type="pres">
      <dgm:prSet presAssocID="{B6300D12-5CA8-40DA-99A3-18B164C14780}" presName="funnel" presStyleLbl="trAlignAcc1" presStyleIdx="0" presStyleCnt="1" custLinFactNeighborX="1149" custLinFactNeighborY="5730"/>
      <dgm:spPr/>
    </dgm:pt>
  </dgm:ptLst>
  <dgm:cxnLst>
    <dgm:cxn modelId="{6D77C21A-DCB2-49F9-B719-119AD02B81E0}" type="presOf" srcId="{B6300D12-5CA8-40DA-99A3-18B164C14780}" destId="{F3B8E920-C447-4E75-9B9F-F7427D00C9B2}" srcOrd="0" destOrd="0" presId="urn:microsoft.com/office/officeart/2005/8/layout/funnel1"/>
    <dgm:cxn modelId="{B6BB6E61-68CA-42FF-B8AA-BD9F1A5192D8}" srcId="{B6300D12-5CA8-40DA-99A3-18B164C14780}" destId="{5EF723DF-C6B1-482C-ABD5-3AE574A149AA}" srcOrd="2" destOrd="0" parTransId="{9E640036-55D4-4FF8-BA10-5C62CA864CA2}" sibTransId="{734B372E-83B2-4328-A79A-C0ED196FCFDC}"/>
    <dgm:cxn modelId="{CBB7DE88-80BC-43C3-9AB3-69ACDE7B9797}" type="presOf" srcId="{76DFB651-A675-41E9-BB11-F3EBFD9F8D64}" destId="{4AC5AFF6-43CE-4C9B-9DAC-8D1DF1AE162A}" srcOrd="0" destOrd="0" presId="urn:microsoft.com/office/officeart/2005/8/layout/funnel1"/>
    <dgm:cxn modelId="{89860AAB-C541-4759-B1B5-AB0618352F5F}" type="presOf" srcId="{3E09DAFD-17F7-4E7C-81A3-D056A1D87434}" destId="{187B164A-0038-4CD3-BBF3-764FCAB1FDD2}" srcOrd="0" destOrd="0" presId="urn:microsoft.com/office/officeart/2005/8/layout/funnel1"/>
    <dgm:cxn modelId="{5B3F9CD1-ACDE-40B8-92A5-7B2B822687FD}" srcId="{B6300D12-5CA8-40DA-99A3-18B164C14780}" destId="{3E09DAFD-17F7-4E7C-81A3-D056A1D87434}" srcOrd="1" destOrd="0" parTransId="{DF423F0E-7F37-4C4A-A7E9-2B0AD79BAD22}" sibTransId="{2AB5F307-FA14-495E-B3A1-0807B3438ADF}"/>
    <dgm:cxn modelId="{6EFD47EF-6A3A-43DD-A358-16E60A39FA2E}" type="presOf" srcId="{5EF723DF-C6B1-482C-ABD5-3AE574A149AA}" destId="{7C58E568-9DA0-4843-9A88-0C2DF19CE851}" srcOrd="0" destOrd="0" presId="urn:microsoft.com/office/officeart/2005/8/layout/funnel1"/>
    <dgm:cxn modelId="{685D06FD-7425-4358-A2DA-E42CE78FD851}" srcId="{B6300D12-5CA8-40DA-99A3-18B164C14780}" destId="{76DFB651-A675-41E9-BB11-F3EBFD9F8D64}" srcOrd="0" destOrd="0" parTransId="{1A3F2773-BCAF-4D97-A0EB-4D2C89504416}" sibTransId="{50276D2A-1DBC-4718-A764-2BC63A814956}"/>
    <dgm:cxn modelId="{5CEECE14-124D-4FFF-8B9E-EA253E26538B}" type="presParOf" srcId="{F3B8E920-C447-4E75-9B9F-F7427D00C9B2}" destId="{34ADA313-9C96-4399-B54E-CD1970323581}" srcOrd="0" destOrd="0" presId="urn:microsoft.com/office/officeart/2005/8/layout/funnel1"/>
    <dgm:cxn modelId="{BE61F5FB-20F1-4E51-B499-7F5C91617D6F}" type="presParOf" srcId="{F3B8E920-C447-4E75-9B9F-F7427D00C9B2}" destId="{6CCB1A17-84A8-44F7-A248-449D63152847}" srcOrd="1" destOrd="0" presId="urn:microsoft.com/office/officeart/2005/8/layout/funnel1"/>
    <dgm:cxn modelId="{C29E193B-BECF-4E19-BA43-A707D25C40EC}" type="presParOf" srcId="{F3B8E920-C447-4E75-9B9F-F7427D00C9B2}" destId="{7C58E568-9DA0-4843-9A88-0C2DF19CE851}" srcOrd="2" destOrd="0" presId="urn:microsoft.com/office/officeart/2005/8/layout/funnel1"/>
    <dgm:cxn modelId="{3441D7FF-E55C-4332-93EA-912E82435954}" type="presParOf" srcId="{F3B8E920-C447-4E75-9B9F-F7427D00C9B2}" destId="{187B164A-0038-4CD3-BBF3-764FCAB1FDD2}" srcOrd="3" destOrd="0" presId="urn:microsoft.com/office/officeart/2005/8/layout/funnel1"/>
    <dgm:cxn modelId="{D1B0BC69-B779-4C07-8BAA-2B9432FB523A}" type="presParOf" srcId="{F3B8E920-C447-4E75-9B9F-F7427D00C9B2}" destId="{4AC5AFF6-43CE-4C9B-9DAC-8D1DF1AE162A}" srcOrd="4" destOrd="0" presId="urn:microsoft.com/office/officeart/2005/8/layout/funnel1"/>
    <dgm:cxn modelId="{3D67C181-F1A2-40A3-B43B-17B6D3948177}" type="presParOf" srcId="{F3B8E920-C447-4E75-9B9F-F7427D00C9B2}" destId="{A9EFD837-2E34-4E8E-AE69-3E0DD042B1AA}"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2824EE-562A-4497-A188-4E4B984DD09A}"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DF3855FA-9F58-4BE6-B4C8-9972C798B88C}">
      <dgm:prSet phldrT="[Text]" custT="1"/>
      <dgm:spPr>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scene3d>
          <a:camera prst="isometricOffAxis1Right"/>
          <a:lightRig rig="threePt" dir="t"/>
        </a:scene3d>
      </dgm:spPr>
      <dgm:t>
        <a:bodyPr/>
        <a:lstStyle/>
        <a:p>
          <a:r>
            <a:rPr lang="en-US" sz="3200" dirty="0">
              <a:solidFill>
                <a:schemeClr val="tx1">
                  <a:lumMod val="50000"/>
                </a:schemeClr>
              </a:solidFill>
              <a:highlight>
                <a:srgbClr val="FFFFFF"/>
              </a:highlight>
              <a:latin typeface="IBM Plex Sans Text" panose="020B0604020202020204" charset="0"/>
              <a:cs typeface="IBM Plex Sans Text" panose="020B0604020202020204" charset="0"/>
            </a:rPr>
            <a:t>Manure</a:t>
          </a:r>
        </a:p>
      </dgm:t>
    </dgm:pt>
    <dgm:pt modelId="{4506E6E6-5871-4C5B-B105-0BD60BCE85D2}" type="parTrans" cxnId="{921F36E0-574B-436C-9C31-39434927710A}">
      <dgm:prSet/>
      <dgm:spPr/>
      <dgm:t>
        <a:bodyPr/>
        <a:lstStyle/>
        <a:p>
          <a:endParaRPr lang="en-US">
            <a:latin typeface="IBM Plex Sans Text" panose="020B0604020202020204" charset="0"/>
            <a:cs typeface="IBM Plex Sans Text" panose="020B0604020202020204" charset="0"/>
          </a:endParaRPr>
        </a:p>
      </dgm:t>
    </dgm:pt>
    <dgm:pt modelId="{FD3A360A-1D76-433E-A0A3-EBA0E02AF50E}" type="sibTrans" cxnId="{921F36E0-574B-436C-9C31-39434927710A}">
      <dgm:prSet/>
      <dgm:spPr/>
      <dgm:t>
        <a:bodyPr/>
        <a:lstStyle/>
        <a:p>
          <a:endParaRPr lang="en-US">
            <a:latin typeface="IBM Plex Sans Text" panose="020B0604020202020204" charset="0"/>
            <a:cs typeface="IBM Plex Sans Text" panose="020B0604020202020204" charset="0"/>
          </a:endParaRPr>
        </a:p>
      </dgm:t>
    </dgm:pt>
    <dgm:pt modelId="{8CE173FB-0E51-4DF2-BB53-C75D90C9DF93}">
      <dgm:prSet phldrT="[Text]" custT="1"/>
      <dgm:spPr>
        <a:scene3d>
          <a:camera prst="perspectiveContrastingLeftFacing"/>
          <a:lightRig rig="threePt" dir="t"/>
        </a:scene3d>
      </dgm:spPr>
      <dgm:t>
        <a:bodyPr/>
        <a:lstStyle/>
        <a:p>
          <a:r>
            <a:rPr lang="en-US" sz="1800" dirty="0">
              <a:latin typeface="IBM Plex Sans Text" panose="020B0604020202020204" charset="0"/>
              <a:cs typeface="IBM Plex Sans Text" panose="020B0604020202020204" charset="0"/>
            </a:rPr>
            <a:t>Dung</a:t>
          </a:r>
        </a:p>
        <a:p>
          <a:endParaRPr lang="en-US" sz="1600" dirty="0">
            <a:latin typeface="IBM Plex Sans Text" panose="020B0604020202020204" charset="0"/>
            <a:cs typeface="IBM Plex Sans Text" panose="020B0604020202020204" charset="0"/>
          </a:endParaRPr>
        </a:p>
      </dgm:t>
    </dgm:pt>
    <dgm:pt modelId="{C9E3126C-F7A4-4276-AA6C-A0E0FEBBF80E}" type="parTrans" cxnId="{9B8EC602-BC6D-421F-901B-405EC9054739}">
      <dgm:prSet/>
      <dgm:spPr/>
      <dgm:t>
        <a:bodyPr/>
        <a:lstStyle/>
        <a:p>
          <a:endParaRPr lang="en-US">
            <a:latin typeface="IBM Plex Sans Text" panose="020B0604020202020204" charset="0"/>
            <a:cs typeface="IBM Plex Sans Text" panose="020B0604020202020204" charset="0"/>
          </a:endParaRPr>
        </a:p>
      </dgm:t>
    </dgm:pt>
    <dgm:pt modelId="{31D51E0E-1B44-4D61-99DE-5BB4293C67B6}" type="sibTrans" cxnId="{9B8EC602-BC6D-421F-901B-405EC9054739}">
      <dgm:prSet/>
      <dgm:spPr/>
      <dgm:t>
        <a:bodyPr/>
        <a:lstStyle/>
        <a:p>
          <a:endParaRPr lang="en-US">
            <a:latin typeface="IBM Plex Sans Text" panose="020B0604020202020204" charset="0"/>
            <a:cs typeface="IBM Plex Sans Text" panose="020B0604020202020204" charset="0"/>
          </a:endParaRPr>
        </a:p>
      </dgm:t>
    </dgm:pt>
    <dgm:pt modelId="{1C795E87-6CBA-4836-B05B-812D11049F15}">
      <dgm:prSet phldrT="[Text]"/>
      <dgm:spPr>
        <a:scene3d>
          <a:camera prst="perspectiveContrastingRightFacing"/>
          <a:lightRig rig="threePt" dir="t"/>
        </a:scene3d>
      </dgm:spPr>
      <dgm:t>
        <a:bodyPr/>
        <a:lstStyle/>
        <a:p>
          <a:r>
            <a:rPr lang="en-US" dirty="0">
              <a:latin typeface="IBM Plex Sans Text" panose="020B0604020202020204" charset="0"/>
              <a:cs typeface="IBM Plex Sans Text" panose="020B0604020202020204" charset="0"/>
            </a:rPr>
            <a:t>Spilled feed wastes</a:t>
          </a:r>
        </a:p>
      </dgm:t>
    </dgm:pt>
    <dgm:pt modelId="{6715B581-53DC-407C-825A-ECC6BC0ACF05}" type="parTrans" cxnId="{72D01035-0947-4BA5-96F4-F9CFC6FE1260}">
      <dgm:prSet/>
      <dgm:spPr/>
      <dgm:t>
        <a:bodyPr/>
        <a:lstStyle/>
        <a:p>
          <a:endParaRPr lang="en-US">
            <a:latin typeface="IBM Plex Sans Text" panose="020B0604020202020204" charset="0"/>
            <a:cs typeface="IBM Plex Sans Text" panose="020B0604020202020204" charset="0"/>
          </a:endParaRPr>
        </a:p>
      </dgm:t>
    </dgm:pt>
    <dgm:pt modelId="{3E09625C-6476-4215-BA5D-C3A4454DB5D8}" type="sibTrans" cxnId="{72D01035-0947-4BA5-96F4-F9CFC6FE1260}">
      <dgm:prSet/>
      <dgm:spPr/>
      <dgm:t>
        <a:bodyPr/>
        <a:lstStyle/>
        <a:p>
          <a:endParaRPr lang="en-US">
            <a:latin typeface="IBM Plex Sans Text" panose="020B0604020202020204" charset="0"/>
            <a:cs typeface="IBM Plex Sans Text" panose="020B0604020202020204" charset="0"/>
          </a:endParaRPr>
        </a:p>
      </dgm:t>
    </dgm:pt>
    <dgm:pt modelId="{8CAF4062-0879-44E2-BABE-635E43CCEFEA}">
      <dgm:prSet phldrT="[Text]"/>
      <dgm:spPr>
        <a:scene3d>
          <a:camera prst="perspectiveHeroicExtremeLeftFacing"/>
          <a:lightRig rig="threePt" dir="t"/>
        </a:scene3d>
      </dgm:spPr>
      <dgm:t>
        <a:bodyPr/>
        <a:lstStyle/>
        <a:p>
          <a:r>
            <a:rPr lang="en-US" dirty="0">
              <a:latin typeface="IBM Plex Sans Text" panose="020B0604020202020204" charset="0"/>
              <a:cs typeface="IBM Plex Sans Text" panose="020B0604020202020204" charset="0"/>
            </a:rPr>
            <a:t>Urine</a:t>
          </a:r>
        </a:p>
      </dgm:t>
    </dgm:pt>
    <dgm:pt modelId="{61C13C62-11AD-45D7-AF64-B8111DACC029}" type="parTrans" cxnId="{BF8A9A5C-0964-4359-9EDE-B3F82F44E646}">
      <dgm:prSet/>
      <dgm:spPr/>
      <dgm:t>
        <a:bodyPr/>
        <a:lstStyle/>
        <a:p>
          <a:endParaRPr lang="en-US">
            <a:latin typeface="IBM Plex Sans Text" panose="020B0604020202020204" charset="0"/>
            <a:cs typeface="IBM Plex Sans Text" panose="020B0604020202020204" charset="0"/>
          </a:endParaRPr>
        </a:p>
      </dgm:t>
    </dgm:pt>
    <dgm:pt modelId="{2CDDAE5A-A42C-41D9-A48E-C0BF204BF668}" type="sibTrans" cxnId="{BF8A9A5C-0964-4359-9EDE-B3F82F44E646}">
      <dgm:prSet/>
      <dgm:spPr/>
      <dgm:t>
        <a:bodyPr/>
        <a:lstStyle/>
        <a:p>
          <a:endParaRPr lang="en-US">
            <a:latin typeface="IBM Plex Sans Text" panose="020B0604020202020204" charset="0"/>
            <a:cs typeface="IBM Plex Sans Text" panose="020B0604020202020204" charset="0"/>
          </a:endParaRPr>
        </a:p>
      </dgm:t>
    </dgm:pt>
    <dgm:pt modelId="{611AB450-829E-4B9C-85C4-85BC828C397F}">
      <dgm:prSet phldrT="[Text]"/>
      <dgm:spPr>
        <a:scene3d>
          <a:camera prst="perspectiveContrastingLeftFacing"/>
          <a:lightRig rig="threePt" dir="t"/>
        </a:scene3d>
      </dgm:spPr>
      <dgm:t>
        <a:bodyPr/>
        <a:lstStyle/>
        <a:p>
          <a:r>
            <a:rPr lang="en-US" dirty="0">
              <a:latin typeface="IBM Plex Sans Text" panose="020B0604020202020204" charset="0"/>
              <a:cs typeface="IBM Plex Sans Text" panose="020B0604020202020204" charset="0"/>
            </a:rPr>
            <a:t>Bedding materials</a:t>
          </a:r>
        </a:p>
      </dgm:t>
    </dgm:pt>
    <dgm:pt modelId="{8E23160A-927F-46E4-9284-F0B515A6E42C}" type="parTrans" cxnId="{B8F47F60-4004-4459-9FD8-C088988CA08B}">
      <dgm:prSet/>
      <dgm:spPr/>
      <dgm:t>
        <a:bodyPr/>
        <a:lstStyle/>
        <a:p>
          <a:endParaRPr lang="en-US">
            <a:latin typeface="IBM Plex Sans Text" panose="020B0604020202020204" charset="0"/>
            <a:cs typeface="IBM Plex Sans Text" panose="020B0604020202020204" charset="0"/>
          </a:endParaRPr>
        </a:p>
      </dgm:t>
    </dgm:pt>
    <dgm:pt modelId="{FE3B07C1-40BB-4990-8680-981826286185}" type="sibTrans" cxnId="{B8F47F60-4004-4459-9FD8-C088988CA08B}">
      <dgm:prSet/>
      <dgm:spPr/>
      <dgm:t>
        <a:bodyPr/>
        <a:lstStyle/>
        <a:p>
          <a:endParaRPr lang="en-US">
            <a:latin typeface="IBM Plex Sans Text" panose="020B0604020202020204" charset="0"/>
            <a:cs typeface="IBM Plex Sans Text" panose="020B0604020202020204" charset="0"/>
          </a:endParaRPr>
        </a:p>
      </dgm:t>
    </dgm:pt>
    <dgm:pt modelId="{E1A781AB-97E7-4E9E-9918-636A23BAC219}" type="pres">
      <dgm:prSet presAssocID="{EF2824EE-562A-4497-A188-4E4B984DD09A}" presName="composite" presStyleCnt="0">
        <dgm:presLayoutVars>
          <dgm:chMax val="1"/>
          <dgm:dir/>
          <dgm:resizeHandles val="exact"/>
        </dgm:presLayoutVars>
      </dgm:prSet>
      <dgm:spPr/>
    </dgm:pt>
    <dgm:pt modelId="{10C106A0-61EB-46FB-A4B3-9A4B893CC784}" type="pres">
      <dgm:prSet presAssocID="{EF2824EE-562A-4497-A188-4E4B984DD09A}" presName="radial" presStyleCnt="0">
        <dgm:presLayoutVars>
          <dgm:animLvl val="ctr"/>
        </dgm:presLayoutVars>
      </dgm:prSet>
      <dgm:spPr/>
    </dgm:pt>
    <dgm:pt modelId="{34632677-BAD9-4697-826B-1299071F5CB5}" type="pres">
      <dgm:prSet presAssocID="{DF3855FA-9F58-4BE6-B4C8-9972C798B88C}" presName="centerShape" presStyleLbl="vennNode1" presStyleIdx="0" presStyleCnt="5" custAng="0" custScaleX="110000" custScaleY="110000" custLinFactNeighborX="827" custLinFactNeighborY="0"/>
      <dgm:spPr/>
    </dgm:pt>
    <dgm:pt modelId="{F0030C59-1921-439A-9E95-C0C12DDE02E5}" type="pres">
      <dgm:prSet presAssocID="{8CE173FB-0E51-4DF2-BB53-C75D90C9DF93}" presName="node" presStyleLbl="vennNode1" presStyleIdx="1" presStyleCnt="5" custAng="0" custRadScaleRad="88960" custRadScaleInc="-6720">
        <dgm:presLayoutVars>
          <dgm:bulletEnabled val="1"/>
        </dgm:presLayoutVars>
      </dgm:prSet>
      <dgm:spPr/>
    </dgm:pt>
    <dgm:pt modelId="{F0C1E56E-C3D8-47A3-8C54-E77337153EA2}" type="pres">
      <dgm:prSet presAssocID="{1C795E87-6CBA-4836-B05B-812D11049F15}" presName="node" presStyleLbl="vennNode1" presStyleIdx="2" presStyleCnt="5" custRadScaleRad="99066" custRadScaleInc="-239">
        <dgm:presLayoutVars>
          <dgm:bulletEnabled val="1"/>
        </dgm:presLayoutVars>
      </dgm:prSet>
      <dgm:spPr/>
    </dgm:pt>
    <dgm:pt modelId="{B60E6CCF-9B3A-4083-A658-1B2BF73542EF}" type="pres">
      <dgm:prSet presAssocID="{8CAF4062-0879-44E2-BABE-635E43CCEFEA}" presName="node" presStyleLbl="vennNode1" presStyleIdx="3" presStyleCnt="5" custScaleX="84335" custScaleY="88761" custRadScaleRad="92890" custRadScaleInc="-1870">
        <dgm:presLayoutVars>
          <dgm:bulletEnabled val="1"/>
        </dgm:presLayoutVars>
      </dgm:prSet>
      <dgm:spPr/>
    </dgm:pt>
    <dgm:pt modelId="{BAD69D79-7E42-421D-A2F9-DEE10AFFE869}" type="pres">
      <dgm:prSet presAssocID="{611AB450-829E-4B9C-85C4-85BC828C397F}" presName="node" presStyleLbl="vennNode1" presStyleIdx="4" presStyleCnt="5" custRadScaleRad="95974" custRadScaleInc="248">
        <dgm:presLayoutVars>
          <dgm:bulletEnabled val="1"/>
        </dgm:presLayoutVars>
      </dgm:prSet>
      <dgm:spPr/>
    </dgm:pt>
  </dgm:ptLst>
  <dgm:cxnLst>
    <dgm:cxn modelId="{9B8EC602-BC6D-421F-901B-405EC9054739}" srcId="{DF3855FA-9F58-4BE6-B4C8-9972C798B88C}" destId="{8CE173FB-0E51-4DF2-BB53-C75D90C9DF93}" srcOrd="0" destOrd="0" parTransId="{C9E3126C-F7A4-4276-AA6C-A0E0FEBBF80E}" sibTransId="{31D51E0E-1B44-4D61-99DE-5BB4293C67B6}"/>
    <dgm:cxn modelId="{2F170718-E6E3-4D68-AE16-C48A0D3E8B6E}" type="presOf" srcId="{611AB450-829E-4B9C-85C4-85BC828C397F}" destId="{BAD69D79-7E42-421D-A2F9-DEE10AFFE869}" srcOrd="0" destOrd="0" presId="urn:microsoft.com/office/officeart/2005/8/layout/radial3"/>
    <dgm:cxn modelId="{14C5FF1B-B27C-4075-8161-9967FC85569A}" type="presOf" srcId="{EF2824EE-562A-4497-A188-4E4B984DD09A}" destId="{E1A781AB-97E7-4E9E-9918-636A23BAC219}" srcOrd="0" destOrd="0" presId="urn:microsoft.com/office/officeart/2005/8/layout/radial3"/>
    <dgm:cxn modelId="{72D01035-0947-4BA5-96F4-F9CFC6FE1260}" srcId="{DF3855FA-9F58-4BE6-B4C8-9972C798B88C}" destId="{1C795E87-6CBA-4836-B05B-812D11049F15}" srcOrd="1" destOrd="0" parTransId="{6715B581-53DC-407C-825A-ECC6BC0ACF05}" sibTransId="{3E09625C-6476-4215-BA5D-C3A4454DB5D8}"/>
    <dgm:cxn modelId="{BF8A9A5C-0964-4359-9EDE-B3F82F44E646}" srcId="{DF3855FA-9F58-4BE6-B4C8-9972C798B88C}" destId="{8CAF4062-0879-44E2-BABE-635E43CCEFEA}" srcOrd="2" destOrd="0" parTransId="{61C13C62-11AD-45D7-AF64-B8111DACC029}" sibTransId="{2CDDAE5A-A42C-41D9-A48E-C0BF204BF668}"/>
    <dgm:cxn modelId="{B8F47F60-4004-4459-9FD8-C088988CA08B}" srcId="{DF3855FA-9F58-4BE6-B4C8-9972C798B88C}" destId="{611AB450-829E-4B9C-85C4-85BC828C397F}" srcOrd="3" destOrd="0" parTransId="{8E23160A-927F-46E4-9284-F0B515A6E42C}" sibTransId="{FE3B07C1-40BB-4990-8680-981826286185}"/>
    <dgm:cxn modelId="{5BB48B6E-97FD-414D-A860-EE254225073F}" type="presOf" srcId="{1C795E87-6CBA-4836-B05B-812D11049F15}" destId="{F0C1E56E-C3D8-47A3-8C54-E77337153EA2}" srcOrd="0" destOrd="0" presId="urn:microsoft.com/office/officeart/2005/8/layout/radial3"/>
    <dgm:cxn modelId="{70DCA59C-CA7F-4073-BA8D-0A96FB0B9381}" type="presOf" srcId="{DF3855FA-9F58-4BE6-B4C8-9972C798B88C}" destId="{34632677-BAD9-4697-826B-1299071F5CB5}" srcOrd="0" destOrd="0" presId="urn:microsoft.com/office/officeart/2005/8/layout/radial3"/>
    <dgm:cxn modelId="{84680DD2-90FE-45DC-B1E1-955BF671CDCC}" type="presOf" srcId="{8CAF4062-0879-44E2-BABE-635E43CCEFEA}" destId="{B60E6CCF-9B3A-4083-A658-1B2BF73542EF}" srcOrd="0" destOrd="0" presId="urn:microsoft.com/office/officeart/2005/8/layout/radial3"/>
    <dgm:cxn modelId="{C07077DE-FD57-4843-A6D1-068ACBC32B09}" type="presOf" srcId="{8CE173FB-0E51-4DF2-BB53-C75D90C9DF93}" destId="{F0030C59-1921-439A-9E95-C0C12DDE02E5}" srcOrd="0" destOrd="0" presId="urn:microsoft.com/office/officeart/2005/8/layout/radial3"/>
    <dgm:cxn modelId="{921F36E0-574B-436C-9C31-39434927710A}" srcId="{EF2824EE-562A-4497-A188-4E4B984DD09A}" destId="{DF3855FA-9F58-4BE6-B4C8-9972C798B88C}" srcOrd="0" destOrd="0" parTransId="{4506E6E6-5871-4C5B-B105-0BD60BCE85D2}" sibTransId="{FD3A360A-1D76-433E-A0A3-EBA0E02AF50E}"/>
    <dgm:cxn modelId="{2373BEDD-E39B-43D6-AE1C-BB671E202824}" type="presParOf" srcId="{E1A781AB-97E7-4E9E-9918-636A23BAC219}" destId="{10C106A0-61EB-46FB-A4B3-9A4B893CC784}" srcOrd="0" destOrd="0" presId="urn:microsoft.com/office/officeart/2005/8/layout/radial3"/>
    <dgm:cxn modelId="{DE911F9F-3750-4B29-98A4-24722147B97C}" type="presParOf" srcId="{10C106A0-61EB-46FB-A4B3-9A4B893CC784}" destId="{34632677-BAD9-4697-826B-1299071F5CB5}" srcOrd="0" destOrd="0" presId="urn:microsoft.com/office/officeart/2005/8/layout/radial3"/>
    <dgm:cxn modelId="{9AEDF3F0-CE2F-42D8-8484-1F1B86130FAC}" type="presParOf" srcId="{10C106A0-61EB-46FB-A4B3-9A4B893CC784}" destId="{F0030C59-1921-439A-9E95-C0C12DDE02E5}" srcOrd="1" destOrd="0" presId="urn:microsoft.com/office/officeart/2005/8/layout/radial3"/>
    <dgm:cxn modelId="{3D8A5209-C50A-4F38-9393-3989F02CB764}" type="presParOf" srcId="{10C106A0-61EB-46FB-A4B3-9A4B893CC784}" destId="{F0C1E56E-C3D8-47A3-8C54-E77337153EA2}" srcOrd="2" destOrd="0" presId="urn:microsoft.com/office/officeart/2005/8/layout/radial3"/>
    <dgm:cxn modelId="{CCDD4C08-DC54-41AE-9881-3AC6D944E6C0}" type="presParOf" srcId="{10C106A0-61EB-46FB-A4B3-9A4B893CC784}" destId="{B60E6CCF-9B3A-4083-A658-1B2BF73542EF}" srcOrd="3" destOrd="0" presId="urn:microsoft.com/office/officeart/2005/8/layout/radial3"/>
    <dgm:cxn modelId="{A0B769A0-A2E1-4571-8069-16338F433249}" type="presParOf" srcId="{10C106A0-61EB-46FB-A4B3-9A4B893CC784}" destId="{BAD69D79-7E42-421D-A2F9-DEE10AFFE869}"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B6F67-7E63-47B2-A824-AF48CE05D467}">
      <dsp:nvSpPr>
        <dsp:cNvPr id="0" name=""/>
        <dsp:cNvSpPr/>
      </dsp:nvSpPr>
      <dsp:spPr>
        <a:xfrm>
          <a:off x="0" y="0"/>
          <a:ext cx="2412393" cy="7837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IBM Plex Sans Text" panose="020B0604020202020204" charset="0"/>
            </a:rPr>
            <a:t>Feed intake</a:t>
          </a:r>
        </a:p>
      </dsp:txBody>
      <dsp:txXfrm>
        <a:off x="391855" y="0"/>
        <a:ext cx="1628683" cy="783710"/>
      </dsp:txXfrm>
    </dsp:sp>
    <dsp:sp modelId="{2CEB449C-C5AE-4156-9AFB-40E37840241D}">
      <dsp:nvSpPr>
        <dsp:cNvPr id="0" name=""/>
        <dsp:cNvSpPr/>
      </dsp:nvSpPr>
      <dsp:spPr>
        <a:xfrm>
          <a:off x="2171200" y="0"/>
          <a:ext cx="3836674" cy="7837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IBM Plex Sans Text" panose="020B0604020202020204" charset="0"/>
            </a:rPr>
            <a:t>Metabolism</a:t>
          </a:r>
        </a:p>
      </dsp:txBody>
      <dsp:txXfrm>
        <a:off x="2563055" y="0"/>
        <a:ext cx="3052964" cy="783710"/>
      </dsp:txXfrm>
    </dsp:sp>
    <dsp:sp modelId="{A7F013EB-DDB0-409C-A60D-8B104412D4F7}">
      <dsp:nvSpPr>
        <dsp:cNvPr id="0" name=""/>
        <dsp:cNvSpPr/>
      </dsp:nvSpPr>
      <dsp:spPr>
        <a:xfrm>
          <a:off x="5749047" y="0"/>
          <a:ext cx="2219477" cy="78371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IBM Plex Sans Text" panose="020B0604020202020204" charset="0"/>
            </a:rPr>
            <a:t>Excretion</a:t>
          </a:r>
        </a:p>
      </dsp:txBody>
      <dsp:txXfrm>
        <a:off x="6140902" y="0"/>
        <a:ext cx="1435767" cy="783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DA313-9C96-4399-B54E-CD1970323581}">
      <dsp:nvSpPr>
        <dsp:cNvPr id="0" name=""/>
        <dsp:cNvSpPr/>
      </dsp:nvSpPr>
      <dsp:spPr>
        <a:xfrm>
          <a:off x="488350" y="287902"/>
          <a:ext cx="1774573" cy="61628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CB1A17-84A8-44F7-A248-449D63152847}">
      <dsp:nvSpPr>
        <dsp:cNvPr id="0" name=""/>
        <dsp:cNvSpPr/>
      </dsp:nvSpPr>
      <dsp:spPr>
        <a:xfrm>
          <a:off x="1157042" y="1836845"/>
          <a:ext cx="343909" cy="220102"/>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58E568-9DA0-4843-9A88-0C2DF19CE851}">
      <dsp:nvSpPr>
        <dsp:cNvPr id="0" name=""/>
        <dsp:cNvSpPr/>
      </dsp:nvSpPr>
      <dsp:spPr>
        <a:xfrm>
          <a:off x="100372" y="2013073"/>
          <a:ext cx="2525638" cy="412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IBM Plex Sans Text" panose="020B0604020202020204" charset="0"/>
            </a:rPr>
            <a:t>(Manure) Slurry</a:t>
          </a:r>
        </a:p>
      </dsp:txBody>
      <dsp:txXfrm>
        <a:off x="100372" y="2013073"/>
        <a:ext cx="2525638" cy="412691"/>
      </dsp:txXfrm>
    </dsp:sp>
    <dsp:sp modelId="{187B164A-0038-4CD3-BBF3-764FCAB1FDD2}">
      <dsp:nvSpPr>
        <dsp:cNvPr id="0" name=""/>
        <dsp:cNvSpPr/>
      </dsp:nvSpPr>
      <dsp:spPr>
        <a:xfrm>
          <a:off x="994289" y="547374"/>
          <a:ext cx="619037" cy="6190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IBM Plex Sans Text" panose="020B0604020202020204" charset="0"/>
            </a:rPr>
            <a:t>Dung/</a:t>
          </a:r>
        </a:p>
        <a:p>
          <a:pPr marL="0" lvl="0" indent="0" algn="ctr" defTabSz="444500">
            <a:lnSpc>
              <a:spcPct val="90000"/>
            </a:lnSpc>
            <a:spcBef>
              <a:spcPct val="0"/>
            </a:spcBef>
            <a:spcAft>
              <a:spcPct val="35000"/>
            </a:spcAft>
            <a:buNone/>
          </a:pPr>
          <a:r>
            <a:rPr lang="en-US" sz="1000" kern="1200" dirty="0" err="1">
              <a:latin typeface="IBM Plex Sans Text" panose="020B0604020202020204" charset="0"/>
            </a:rPr>
            <a:t>faeces</a:t>
          </a:r>
          <a:endParaRPr lang="en-US" sz="1000" kern="1200" dirty="0">
            <a:latin typeface="IBM Plex Sans Text" panose="020B0604020202020204" charset="0"/>
          </a:endParaRPr>
        </a:p>
      </dsp:txBody>
      <dsp:txXfrm>
        <a:off x="1084945" y="638030"/>
        <a:ext cx="437725" cy="437725"/>
      </dsp:txXfrm>
    </dsp:sp>
    <dsp:sp modelId="{4AC5AFF6-43CE-4C9B-9DAC-8D1DF1AE162A}">
      <dsp:nvSpPr>
        <dsp:cNvPr id="0" name=""/>
        <dsp:cNvSpPr/>
      </dsp:nvSpPr>
      <dsp:spPr>
        <a:xfrm>
          <a:off x="1066118" y="1170112"/>
          <a:ext cx="619037" cy="6190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IBM Plex Sans Text" panose="020B0604020202020204" charset="0"/>
            </a:rPr>
            <a:t>Urine</a:t>
          </a:r>
        </a:p>
      </dsp:txBody>
      <dsp:txXfrm>
        <a:off x="1156774" y="1260768"/>
        <a:ext cx="437725" cy="437725"/>
      </dsp:txXfrm>
    </dsp:sp>
    <dsp:sp modelId="{A9EFD837-2E34-4E8E-AE69-3E0DD042B1AA}">
      <dsp:nvSpPr>
        <dsp:cNvPr id="0" name=""/>
        <dsp:cNvSpPr/>
      </dsp:nvSpPr>
      <dsp:spPr>
        <a:xfrm>
          <a:off x="434819" y="214411"/>
          <a:ext cx="1925893" cy="1540714"/>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32677-BAD9-4697-826B-1299071F5CB5}">
      <dsp:nvSpPr>
        <dsp:cNvPr id="0" name=""/>
        <dsp:cNvSpPr/>
      </dsp:nvSpPr>
      <dsp:spPr>
        <a:xfrm>
          <a:off x="2164078" y="995359"/>
          <a:ext cx="2995959" cy="2995959"/>
        </a:xfrm>
        <a:prstGeom prst="ellipse">
          <a:avLst/>
        </a:prstGeom>
        <a:blipFill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a:scene3d>
          <a:camera prst="isometricOffAxis1Right"/>
          <a:lightRig rig="threePt" dir="t"/>
        </a:scene3d>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lumMod val="50000"/>
                </a:schemeClr>
              </a:solidFill>
              <a:highlight>
                <a:srgbClr val="FFFFFF"/>
              </a:highlight>
              <a:latin typeface="IBM Plex Sans Text" panose="020B0604020202020204" charset="0"/>
              <a:cs typeface="IBM Plex Sans Text" panose="020B0604020202020204" charset="0"/>
            </a:rPr>
            <a:t>Manure</a:t>
          </a:r>
        </a:p>
      </dsp:txBody>
      <dsp:txXfrm>
        <a:off x="2602826" y="1434107"/>
        <a:ext cx="2118463" cy="2118463"/>
      </dsp:txXfrm>
    </dsp:sp>
    <dsp:sp modelId="{F0030C59-1921-439A-9E95-C0C12DDE02E5}">
      <dsp:nvSpPr>
        <dsp:cNvPr id="0" name=""/>
        <dsp:cNvSpPr/>
      </dsp:nvSpPr>
      <dsp:spPr>
        <a:xfrm>
          <a:off x="2785574" y="243347"/>
          <a:ext cx="1361799" cy="13617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IBM Plex Sans Text" panose="020B0604020202020204" charset="0"/>
              <a:cs typeface="IBM Plex Sans Text" panose="020B0604020202020204" charset="0"/>
            </a:rPr>
            <a:t>Dung</a:t>
          </a:r>
        </a:p>
        <a:p>
          <a:pPr marL="0" lvl="0" indent="0" algn="ctr" defTabSz="800100">
            <a:lnSpc>
              <a:spcPct val="90000"/>
            </a:lnSpc>
            <a:spcBef>
              <a:spcPct val="0"/>
            </a:spcBef>
            <a:spcAft>
              <a:spcPct val="35000"/>
            </a:spcAft>
            <a:buNone/>
          </a:pPr>
          <a:endParaRPr lang="en-US" sz="1600" kern="1200" dirty="0">
            <a:latin typeface="IBM Plex Sans Text" panose="020B0604020202020204" charset="0"/>
            <a:cs typeface="IBM Plex Sans Text" panose="020B0604020202020204" charset="0"/>
          </a:endParaRPr>
        </a:p>
      </dsp:txBody>
      <dsp:txXfrm>
        <a:off x="2985005" y="442778"/>
        <a:ext cx="962937" cy="962937"/>
      </dsp:txXfrm>
    </dsp:sp>
    <dsp:sp modelId="{F0C1E56E-C3D8-47A3-8C54-E77337153EA2}">
      <dsp:nvSpPr>
        <dsp:cNvPr id="0" name=""/>
        <dsp:cNvSpPr/>
      </dsp:nvSpPr>
      <dsp:spPr>
        <a:xfrm>
          <a:off x="4708933" y="1805842"/>
          <a:ext cx="1361799" cy="13617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perspectiveContrastingRightFacing"/>
          <a:lightRig rig="threePt" dir="t"/>
        </a:scene3d>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IBM Plex Sans Text" panose="020B0604020202020204" charset="0"/>
              <a:cs typeface="IBM Plex Sans Text" panose="020B0604020202020204" charset="0"/>
            </a:rPr>
            <a:t>Spilled feed wastes</a:t>
          </a:r>
        </a:p>
      </dsp:txBody>
      <dsp:txXfrm>
        <a:off x="4908364" y="2005273"/>
        <a:ext cx="962937" cy="962937"/>
      </dsp:txXfrm>
    </dsp:sp>
    <dsp:sp modelId="{B60E6CCF-9B3A-4083-A658-1B2BF73542EF}">
      <dsp:nvSpPr>
        <dsp:cNvPr id="0" name=""/>
        <dsp:cNvSpPr/>
      </dsp:nvSpPr>
      <dsp:spPr>
        <a:xfrm>
          <a:off x="3106873" y="3535835"/>
          <a:ext cx="1148474" cy="12087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perspectiveHeroicExtremeLeftFacing"/>
          <a:lightRig rig="threePt" dir="t"/>
        </a:scene3d>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IBM Plex Sans Text" panose="020B0604020202020204" charset="0"/>
              <a:cs typeface="IBM Plex Sans Text" panose="020B0604020202020204" charset="0"/>
            </a:rPr>
            <a:t>Urine</a:t>
          </a:r>
        </a:p>
      </dsp:txBody>
      <dsp:txXfrm>
        <a:off x="3275063" y="3712852"/>
        <a:ext cx="812094" cy="854713"/>
      </dsp:txXfrm>
    </dsp:sp>
    <dsp:sp modelId="{BAD69D79-7E42-421D-A2F9-DEE10AFFE869}">
      <dsp:nvSpPr>
        <dsp:cNvPr id="0" name=""/>
        <dsp:cNvSpPr/>
      </dsp:nvSpPr>
      <dsp:spPr>
        <a:xfrm>
          <a:off x="1249553" y="1805807"/>
          <a:ext cx="1361799" cy="13617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IBM Plex Sans Text" panose="020B0604020202020204" charset="0"/>
              <a:cs typeface="IBM Plex Sans Text" panose="020B0604020202020204" charset="0"/>
            </a:rPr>
            <a:t>Bedding materials</a:t>
          </a:r>
        </a:p>
      </dsp:txBody>
      <dsp:txXfrm>
        <a:off x="1448984" y="2005238"/>
        <a:ext cx="962937" cy="96293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639E2-D4E7-43A6-BFF2-05C0EE615008}" type="datetimeFigureOut">
              <a:rPr lang="nl-NL" smtClean="0"/>
              <a:t>13-12-2023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96D16-D1F6-4F81-A93B-71030BE83E5E}" type="slidenum">
              <a:rPr lang="nl-NL" smtClean="0"/>
              <a:t>‹#›</a:t>
            </a:fld>
            <a:endParaRPr lang="nl-NL"/>
          </a:p>
        </p:txBody>
      </p:sp>
    </p:spTree>
    <p:extLst>
      <p:ext uri="{BB962C8B-B14F-4D97-AF65-F5344CB8AC3E}">
        <p14:creationId xmlns:p14="http://schemas.microsoft.com/office/powerpoint/2010/main" val="3890876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76796D16-D1F6-4F81-A93B-71030BE83E5E}" type="slidenum">
              <a:rPr lang="nl-NL" smtClean="0"/>
              <a:t>1</a:t>
            </a:fld>
            <a:endParaRPr lang="nl-NL"/>
          </a:p>
        </p:txBody>
      </p:sp>
    </p:spTree>
    <p:extLst>
      <p:ext uri="{BB962C8B-B14F-4D97-AF65-F5344CB8AC3E}">
        <p14:creationId xmlns:p14="http://schemas.microsoft.com/office/powerpoint/2010/main" val="258392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dirty="0"/>
              <a:t>Losses:</a:t>
            </a:r>
          </a:p>
          <a:p>
            <a:pPr lvl="1"/>
            <a:r>
              <a:rPr lang="en-GB" sz="1200" dirty="0"/>
              <a:t>N: ammonia loss during collection, storage, application</a:t>
            </a:r>
          </a:p>
          <a:p>
            <a:pPr lvl="1"/>
            <a:r>
              <a:rPr lang="en-GB" sz="1200" dirty="0"/>
              <a:t>N: nitric acid during anaerobic conditions in storage</a:t>
            </a:r>
          </a:p>
          <a:p>
            <a:pPr lvl="1"/>
            <a:r>
              <a:rPr lang="en-GB" sz="1200" dirty="0"/>
              <a:t>C: carbon: methane under anaerobic conditions in storage.</a:t>
            </a:r>
          </a:p>
          <a:p>
            <a:pPr marL="342900" lvl="1" indent="0">
              <a:buNone/>
            </a:pPr>
            <a:endParaRPr lang="en-GB" sz="1200" dirty="0"/>
          </a:p>
          <a:p>
            <a:r>
              <a:rPr lang="en-GB" dirty="0"/>
              <a:t>Nitric acid</a:t>
            </a:r>
            <a:r>
              <a:rPr lang="en-GB" baseline="0" dirty="0"/>
              <a:t> and methane are greenhouse gasses contributing to climate change. Ammonia is not a greenhouse gas but contributes to a higher concentration of nitrogen in the atmosphere and rain. </a:t>
            </a:r>
          </a:p>
          <a:p>
            <a:r>
              <a:rPr lang="en-GB" baseline="0" dirty="0"/>
              <a:t>Pollution of groundwater with nitrate could lead to higher concentrations of nitrate in drinking water if groundwater is used and may affect human health. Excessive P due to overfertilization can lead to saturation of P in soils. Most tropical soils are P-fixing soils so the saturation of P will only occur with very large loads. Overfertilization is a waste of nutrients.</a:t>
            </a:r>
          </a:p>
          <a:p>
            <a:r>
              <a:rPr lang="en-GB" baseline="0" dirty="0"/>
              <a:t>Run-off of manure can easily lead to eutrophication of water in lakes of reservoirs and cause algae growth, killing water organisms, fish etc while the water is not suitable anymore for human use.</a:t>
            </a:r>
          </a:p>
          <a:p>
            <a:endParaRPr lang="nl-NL" dirty="0"/>
          </a:p>
        </p:txBody>
      </p:sp>
      <p:sp>
        <p:nvSpPr>
          <p:cNvPr id="4" name="Slide Number Placeholder 3"/>
          <p:cNvSpPr>
            <a:spLocks noGrp="1"/>
          </p:cNvSpPr>
          <p:nvPr>
            <p:ph type="sldNum" sz="quarter" idx="5"/>
          </p:nvPr>
        </p:nvSpPr>
        <p:spPr/>
        <p:txBody>
          <a:bodyPr/>
          <a:lstStyle/>
          <a:p>
            <a:fld id="{76796D16-D1F6-4F81-A93B-71030BE83E5E}" type="slidenum">
              <a:rPr lang="nl-NL" smtClean="0"/>
              <a:t>16</a:t>
            </a:fld>
            <a:endParaRPr lang="nl-NL"/>
          </a:p>
        </p:txBody>
      </p:sp>
    </p:spTree>
    <p:extLst>
      <p:ext uri="{BB962C8B-B14F-4D97-AF65-F5344CB8AC3E}">
        <p14:creationId xmlns:p14="http://schemas.microsoft.com/office/powerpoint/2010/main" val="3855825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76796D16-D1F6-4F81-A93B-71030BE83E5E}" type="slidenum">
              <a:rPr lang="nl-NL" smtClean="0"/>
              <a:t>17</a:t>
            </a:fld>
            <a:endParaRPr lang="nl-NL"/>
          </a:p>
        </p:txBody>
      </p:sp>
    </p:spTree>
    <p:extLst>
      <p:ext uri="{BB962C8B-B14F-4D97-AF65-F5344CB8AC3E}">
        <p14:creationId xmlns:p14="http://schemas.microsoft.com/office/powerpoint/2010/main" val="2285555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picture</a:t>
            </a:r>
            <a:r>
              <a:rPr lang="en-GB" baseline="0" dirty="0"/>
              <a:t> of the nutrient cycle shows that the recycling of manure is a very important component to maintain soil fertility. It shows where nutrients are removed (produce and sales) and where nutrients can be lost. Losses occur especially with the manure component and soil (manure application and overfertilization). </a:t>
            </a:r>
          </a:p>
          <a:p>
            <a:r>
              <a:rPr lang="en-GB" baseline="0" dirty="0"/>
              <a:t>N fixation by bacteria in combination with legumes can add nitrogen to the plants but also to the soils.</a:t>
            </a:r>
            <a:endParaRPr lang="nl-NL" dirty="0"/>
          </a:p>
        </p:txBody>
      </p:sp>
      <p:sp>
        <p:nvSpPr>
          <p:cNvPr id="4" name="Slide Number Placeholder 3"/>
          <p:cNvSpPr>
            <a:spLocks noGrp="1"/>
          </p:cNvSpPr>
          <p:nvPr>
            <p:ph type="sldNum" sz="quarter" idx="5"/>
          </p:nvPr>
        </p:nvSpPr>
        <p:spPr/>
        <p:txBody>
          <a:bodyPr/>
          <a:lstStyle/>
          <a:p>
            <a:fld id="{76796D16-D1F6-4F81-A93B-71030BE83E5E}" type="slidenum">
              <a:rPr lang="nl-NL" smtClean="0"/>
              <a:t>18</a:t>
            </a:fld>
            <a:endParaRPr lang="nl-NL"/>
          </a:p>
        </p:txBody>
      </p:sp>
    </p:spTree>
    <p:extLst>
      <p:ext uri="{BB962C8B-B14F-4D97-AF65-F5344CB8AC3E}">
        <p14:creationId xmlns:p14="http://schemas.microsoft.com/office/powerpoint/2010/main" val="2634690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56" rtl="0" eaLnBrk="1" fontAlgn="auto" latinLnBrk="0" hangingPunct="1">
              <a:lnSpc>
                <a:spcPct val="100000"/>
              </a:lnSpc>
              <a:spcBef>
                <a:spcPts val="0"/>
              </a:spcBef>
              <a:spcAft>
                <a:spcPts val="0"/>
              </a:spcAft>
              <a:buClrTx/>
              <a:buSzTx/>
              <a:buFontTx/>
              <a:buNone/>
              <a:tabLst/>
              <a:defRPr/>
            </a:pPr>
            <a:r>
              <a:rPr kumimoji="0" lang="af-ZA" sz="1800" b="0" i="0" u="none" strike="noStrike" kern="1200" cap="none" spc="0" normalizeH="0" baseline="0" noProof="0" dirty="0">
                <a:ln>
                  <a:noFill/>
                </a:ln>
                <a:solidFill>
                  <a:srgbClr val="0B61A4"/>
                </a:solidFill>
                <a:effectLst/>
                <a:uLnTx/>
                <a:uFillTx/>
                <a:latin typeface="IBM Plex Sans Text" panose="020B0503050203000203" pitchFamily="34" charset="0"/>
                <a:ea typeface="+mn-ea"/>
                <a:cs typeface="+mn-cs"/>
              </a:rPr>
              <a:t>Management will be always be site-specific and depending on the type of confinement, etc:</a:t>
            </a:r>
          </a:p>
          <a:p>
            <a:pPr marL="0" marR="0" lvl="0" indent="0" algn="l" defTabSz="685756" rtl="0" eaLnBrk="1" fontAlgn="auto" latinLnBrk="0" hangingPunct="1">
              <a:lnSpc>
                <a:spcPct val="100000"/>
              </a:lnSpc>
              <a:spcBef>
                <a:spcPts val="0"/>
              </a:spcBef>
              <a:spcAft>
                <a:spcPts val="0"/>
              </a:spcAft>
              <a:buClrTx/>
              <a:buSzTx/>
              <a:buFontTx/>
              <a:buNone/>
              <a:tabLst/>
              <a:defRPr/>
            </a:pPr>
            <a:r>
              <a:rPr kumimoji="0" lang="af-ZA" sz="1800" b="0" i="0" u="none" strike="noStrike" kern="1200" cap="none" spc="0" normalizeH="0" baseline="0" noProof="0" dirty="0">
                <a:ln>
                  <a:noFill/>
                </a:ln>
                <a:solidFill>
                  <a:srgbClr val="0B61A4"/>
                </a:solidFill>
                <a:effectLst/>
                <a:uLnTx/>
                <a:uFillTx/>
                <a:latin typeface="IBM Plex Sans Text" panose="020B0503050203000203" pitchFamily="34" charset="0"/>
                <a:ea typeface="+mn-ea"/>
                <a:cs typeface="+mn-cs"/>
              </a:rPr>
              <a:t>1. </a:t>
            </a:r>
            <a:r>
              <a:rPr kumimoji="0" lang="af-ZA" sz="1800" b="0" i="0" u="none" strike="noStrike" kern="1200" cap="none" spc="0" normalizeH="0" baseline="0" noProof="0" dirty="0">
                <a:ln>
                  <a:noFill/>
                </a:ln>
                <a:solidFill>
                  <a:srgbClr val="264C9F"/>
                </a:solidFill>
                <a:effectLst/>
                <a:uLnTx/>
                <a:uFillTx/>
                <a:latin typeface="IBM Plex Sans Text" panose="020B0503050203000203" pitchFamily="34" charset="0"/>
                <a:ea typeface="+mn-ea"/>
                <a:cs typeface="+mn-cs"/>
              </a:rPr>
              <a:t>Example of management of a situation with </a:t>
            </a:r>
            <a:r>
              <a:rPr kumimoji="0" lang="af-ZA" sz="1800" b="1" i="0" u="none" strike="noStrike" kern="1200" cap="none" spc="0" normalizeH="0" baseline="0" noProof="0" dirty="0">
                <a:ln>
                  <a:noFill/>
                </a:ln>
                <a:solidFill>
                  <a:srgbClr val="FF0000"/>
                </a:solidFill>
                <a:effectLst/>
                <a:uLnTx/>
                <a:uFillTx/>
                <a:latin typeface="IBM Plex Sans Text" panose="020B0503050203000203" pitchFamily="34" charset="0"/>
                <a:ea typeface="+mn-ea"/>
                <a:cs typeface="+mn-cs"/>
              </a:rPr>
              <a:t>Collection, Treatment, Storage and Application</a:t>
            </a:r>
            <a:r>
              <a:rPr kumimoji="0" lang="af-ZA" sz="1800" b="0" i="0" u="none" strike="noStrike" kern="1200" cap="none" spc="0" normalizeH="0" baseline="0" noProof="0" dirty="0">
                <a:ln>
                  <a:noFill/>
                </a:ln>
                <a:solidFill>
                  <a:srgbClr val="FF0000"/>
                </a:solidFill>
                <a:effectLst/>
                <a:uLnTx/>
                <a:uFillTx/>
                <a:latin typeface="IBM Plex Sans Text" panose="020B0503050203000203" pitchFamily="34" charset="0"/>
                <a:ea typeface="+mn-ea"/>
                <a:cs typeface="+mn-cs"/>
              </a:rPr>
              <a:t>:</a:t>
            </a:r>
            <a:r>
              <a:rPr kumimoji="0" lang="af-ZA" sz="1800" b="0" i="0" u="none" strike="noStrike" kern="1200" cap="none" spc="0" normalizeH="0" baseline="0" noProof="0" dirty="0">
                <a:ln>
                  <a:noFill/>
                </a:ln>
                <a:solidFill>
                  <a:srgbClr val="264C9F"/>
                </a:solidFill>
                <a:effectLst/>
                <a:uLnTx/>
                <a:uFillTx/>
                <a:latin typeface="IBM Plex Sans Text" panose="020B0503050203000203" pitchFamily="34" charset="0"/>
                <a:ea typeface="+mn-ea"/>
                <a:cs typeface="+mn-cs"/>
              </a:rPr>
              <a:t> Manure put into biodigester: collection </a:t>
            </a:r>
            <a:r>
              <a:rPr lang="af-ZA" sz="1800" b="0" dirty="0">
                <a:solidFill>
                  <a:srgbClr val="264C9F"/>
                </a:solidFill>
                <a:latin typeface="IBM Plex Sans Text" panose="020B0503050203000203" pitchFamily="34" charset="0"/>
              </a:rPr>
              <a:t>and</a:t>
            </a:r>
            <a:r>
              <a:rPr kumimoji="0" lang="af-ZA" sz="1800" b="0" i="0" u="none" strike="noStrike" kern="1200" cap="none" spc="0" normalizeH="0" baseline="0" noProof="0" dirty="0">
                <a:ln>
                  <a:noFill/>
                </a:ln>
                <a:solidFill>
                  <a:srgbClr val="264C9F"/>
                </a:solidFill>
                <a:effectLst/>
                <a:uLnTx/>
                <a:uFillTx/>
                <a:latin typeface="IBM Plex Sans Text" panose="020B0503050203000203" pitchFamily="34" charset="0"/>
                <a:ea typeface="+mn-ea"/>
                <a:cs typeface="+mn-cs"/>
              </a:rPr>
              <a:t> treatment by biodigester, storage of bioslurry and thereafter application on land/crops</a:t>
            </a:r>
          </a:p>
          <a:p>
            <a:pPr marL="0" marR="0" lvl="0" indent="0" algn="l" defTabSz="685756" rtl="0" eaLnBrk="1" fontAlgn="auto" latinLnBrk="0" hangingPunct="1">
              <a:lnSpc>
                <a:spcPct val="100000"/>
              </a:lnSpc>
              <a:spcBef>
                <a:spcPts val="0"/>
              </a:spcBef>
              <a:spcAft>
                <a:spcPts val="0"/>
              </a:spcAft>
              <a:buClrTx/>
              <a:buSzTx/>
              <a:buFontTx/>
              <a:buNone/>
              <a:tabLst/>
              <a:defRPr/>
            </a:pPr>
            <a:r>
              <a:rPr lang="af-ZA" sz="1800" b="0" dirty="0">
                <a:solidFill>
                  <a:srgbClr val="264C9F"/>
                </a:solidFill>
                <a:latin typeface="IBM Plex Sans Text" panose="020B0503050203000203" pitchFamily="34" charset="0"/>
              </a:rPr>
              <a:t>2.</a:t>
            </a:r>
            <a:r>
              <a:rPr lang="af-ZA" sz="1800" b="0" baseline="0" dirty="0">
                <a:solidFill>
                  <a:srgbClr val="264C9F"/>
                </a:solidFill>
                <a:latin typeface="IBM Plex Sans Text" panose="020B0503050203000203" pitchFamily="34" charset="0"/>
              </a:rPr>
              <a:t> </a:t>
            </a:r>
            <a:r>
              <a:rPr lang="af-ZA" sz="1800" b="0" dirty="0">
                <a:solidFill>
                  <a:srgbClr val="264C9F"/>
                </a:solidFill>
                <a:latin typeface="IBM Plex Sans Text" panose="020B0503050203000203" pitchFamily="34" charset="0"/>
              </a:rPr>
              <a:t>Example</a:t>
            </a:r>
            <a:r>
              <a:rPr lang="af-ZA" sz="1800" b="0" baseline="0" dirty="0">
                <a:solidFill>
                  <a:srgbClr val="264C9F"/>
                </a:solidFill>
                <a:latin typeface="IBM Plex Sans Text" panose="020B0503050203000203" pitchFamily="34" charset="0"/>
              </a:rPr>
              <a:t> of </a:t>
            </a:r>
            <a:r>
              <a:rPr lang="af-ZA" sz="1800" b="1" baseline="0" dirty="0">
                <a:solidFill>
                  <a:srgbClr val="264C9F"/>
                </a:solidFill>
                <a:latin typeface="IBM Plex Sans Text" panose="020B0503050203000203" pitchFamily="34" charset="0"/>
              </a:rPr>
              <a:t>collection, storage and application</a:t>
            </a:r>
            <a:r>
              <a:rPr lang="af-ZA" sz="1800" b="0" baseline="0" dirty="0">
                <a:solidFill>
                  <a:srgbClr val="264C9F"/>
                </a:solidFill>
                <a:latin typeface="IBM Plex Sans Text" panose="020B0503050203000203" pitchFamily="34" charset="0"/>
              </a:rPr>
              <a:t>: </a:t>
            </a:r>
            <a:r>
              <a:rPr kumimoji="0" lang="af-ZA" sz="1800" b="0" i="0" u="none" strike="noStrike" kern="1200" cap="none" spc="0" normalizeH="0" baseline="0" noProof="0" dirty="0">
                <a:ln>
                  <a:noFill/>
                </a:ln>
                <a:solidFill>
                  <a:srgbClr val="264C9F"/>
                </a:solidFill>
                <a:effectLst/>
                <a:uLnTx/>
                <a:uFillTx/>
                <a:latin typeface="IBM Plex Sans Text" panose="020B0503050203000203" pitchFamily="34" charset="0"/>
                <a:ea typeface="+mn-ea"/>
                <a:cs typeface="+mn-cs"/>
              </a:rPr>
              <a:t>mix of urine and faeces from a zero-grazing unit: collection and storage </a:t>
            </a:r>
            <a:r>
              <a:rPr lang="af-ZA" sz="1800" b="0" dirty="0">
                <a:solidFill>
                  <a:srgbClr val="264C9F"/>
                </a:solidFill>
                <a:latin typeface="IBM Plex Sans Text" panose="020B0503050203000203" pitchFamily="34" charset="0"/>
              </a:rPr>
              <a:t>followed by </a:t>
            </a:r>
            <a:r>
              <a:rPr kumimoji="0" lang="af-ZA" sz="1800" b="0" i="0" u="none" strike="noStrike" kern="1200" cap="none" spc="0" normalizeH="0" baseline="0" noProof="0" dirty="0">
                <a:ln>
                  <a:noFill/>
                </a:ln>
                <a:solidFill>
                  <a:srgbClr val="264C9F"/>
                </a:solidFill>
                <a:effectLst/>
                <a:uLnTx/>
                <a:uFillTx/>
                <a:latin typeface="IBM Plex Sans Text" panose="020B0503050203000203" pitchFamily="34" charset="0"/>
                <a:ea typeface="+mn-ea"/>
                <a:cs typeface="+mn-cs"/>
              </a:rPr>
              <a:t>direct application on land/crop</a:t>
            </a:r>
          </a:p>
          <a:p>
            <a:pPr marL="0" marR="0" lvl="0" indent="0" algn="l" defTabSz="685756" rtl="0" eaLnBrk="1" fontAlgn="auto" latinLnBrk="0" hangingPunct="1">
              <a:lnSpc>
                <a:spcPct val="100000"/>
              </a:lnSpc>
              <a:spcBef>
                <a:spcPts val="0"/>
              </a:spcBef>
              <a:spcAft>
                <a:spcPts val="0"/>
              </a:spcAft>
              <a:buClrTx/>
              <a:buSzTx/>
              <a:buFontTx/>
              <a:buNone/>
              <a:tabLst/>
              <a:defRPr/>
            </a:pPr>
            <a:r>
              <a:rPr kumimoji="0" lang="af-ZA" sz="1800" b="0" i="0" u="none" strike="noStrike" kern="1200" cap="none" spc="0" normalizeH="0" baseline="0" noProof="0" dirty="0">
                <a:ln>
                  <a:noFill/>
                </a:ln>
                <a:solidFill>
                  <a:srgbClr val="264C9F"/>
                </a:solidFill>
                <a:effectLst/>
                <a:uLnTx/>
                <a:uFillTx/>
                <a:latin typeface="IBM Plex Sans Text" panose="020B0503050203000203" pitchFamily="34" charset="0"/>
                <a:ea typeface="+mn-ea"/>
                <a:cs typeface="+mn-cs"/>
              </a:rPr>
              <a:t>3</a:t>
            </a:r>
            <a:r>
              <a:rPr lang="af-ZA" sz="1800" b="0" dirty="0">
                <a:solidFill>
                  <a:srgbClr val="264C9F"/>
                </a:solidFill>
                <a:latin typeface="IBM Plex Sans Text" panose="020B0503050203000203" pitchFamily="34" charset="0"/>
              </a:rPr>
              <a:t>. Example</a:t>
            </a:r>
            <a:r>
              <a:rPr lang="af-ZA" sz="1800" b="0" baseline="0" dirty="0">
                <a:solidFill>
                  <a:srgbClr val="264C9F"/>
                </a:solidFill>
                <a:latin typeface="IBM Plex Sans Text" panose="020B0503050203000203" pitchFamily="34" charset="0"/>
              </a:rPr>
              <a:t> of </a:t>
            </a:r>
            <a:r>
              <a:rPr lang="af-ZA" sz="1800" b="1" baseline="0" dirty="0">
                <a:solidFill>
                  <a:srgbClr val="264C9F"/>
                </a:solidFill>
                <a:latin typeface="IBM Plex Sans Text" panose="020B0503050203000203" pitchFamily="34" charset="0"/>
              </a:rPr>
              <a:t>collection and application</a:t>
            </a:r>
            <a:r>
              <a:rPr lang="af-ZA" sz="1800" b="0" baseline="0" dirty="0">
                <a:solidFill>
                  <a:srgbClr val="264C9F"/>
                </a:solidFill>
                <a:latin typeface="IBM Plex Sans Text" panose="020B0503050203000203" pitchFamily="34" charset="0"/>
              </a:rPr>
              <a:t>: </a:t>
            </a:r>
            <a:r>
              <a:rPr kumimoji="0" lang="af-ZA" sz="1800" b="0" i="0" u="none" strike="noStrike" kern="1200" cap="none" spc="0" normalizeH="0" baseline="0" noProof="0" dirty="0">
                <a:ln>
                  <a:noFill/>
                </a:ln>
                <a:solidFill>
                  <a:srgbClr val="264C9F"/>
                </a:solidFill>
                <a:effectLst/>
                <a:uLnTx/>
                <a:uFillTx/>
                <a:latin typeface="IBM Plex Sans Text" panose="020B0503050203000203" pitchFamily="34" charset="0"/>
                <a:ea typeface="+mn-ea"/>
                <a:cs typeface="+mn-cs"/>
              </a:rPr>
              <a:t>mix of urine and faeces collected and directly applied by trenches/furrows to crops/land</a:t>
            </a:r>
          </a:p>
          <a:p>
            <a:pPr marL="0" marR="0" lvl="0" indent="0" algn="l" defTabSz="685756" rtl="0" eaLnBrk="1" fontAlgn="auto" latinLnBrk="0" hangingPunct="1">
              <a:lnSpc>
                <a:spcPct val="100000"/>
              </a:lnSpc>
              <a:spcBef>
                <a:spcPts val="0"/>
              </a:spcBef>
              <a:spcAft>
                <a:spcPts val="0"/>
              </a:spcAft>
              <a:buClrTx/>
              <a:buSzTx/>
              <a:buFontTx/>
              <a:buNone/>
              <a:tabLst/>
              <a:defRPr/>
            </a:pPr>
            <a:r>
              <a:rPr kumimoji="0" lang="af-ZA" sz="1800" b="0" i="0" u="none" strike="noStrike" kern="1200" cap="none" spc="0" normalizeH="0" baseline="0" noProof="0" dirty="0">
                <a:ln>
                  <a:noFill/>
                </a:ln>
                <a:solidFill>
                  <a:srgbClr val="264C9F"/>
                </a:solidFill>
                <a:effectLst/>
                <a:uLnTx/>
                <a:uFillTx/>
                <a:latin typeface="IBM Plex Sans Text" panose="020B0503050203000203" pitchFamily="34" charset="0"/>
                <a:ea typeface="+mn-ea"/>
                <a:cs typeface="+mn-cs"/>
              </a:rPr>
              <a:t>4. Example of </a:t>
            </a:r>
            <a:r>
              <a:rPr kumimoji="0" lang="af-ZA" sz="1800" b="1" i="0" u="none" strike="noStrike" kern="1200" cap="none" spc="0" normalizeH="0" baseline="0" noProof="0" dirty="0">
                <a:ln>
                  <a:noFill/>
                </a:ln>
                <a:solidFill>
                  <a:srgbClr val="FF0000"/>
                </a:solidFill>
                <a:effectLst/>
                <a:uLnTx/>
                <a:uFillTx/>
                <a:latin typeface="IBM Plex Sans Text" panose="020B0503050203000203" pitchFamily="34" charset="0"/>
                <a:ea typeface="+mn-ea"/>
                <a:cs typeface="+mn-cs"/>
              </a:rPr>
              <a:t>collection, treatment and application</a:t>
            </a:r>
            <a:r>
              <a:rPr kumimoji="0" lang="af-ZA" sz="1800" b="0" i="0" u="none" strike="noStrike" kern="1200" cap="none" spc="0" normalizeH="0" baseline="0" noProof="0" dirty="0">
                <a:ln>
                  <a:noFill/>
                </a:ln>
                <a:solidFill>
                  <a:srgbClr val="264C9F"/>
                </a:solidFill>
                <a:effectLst/>
                <a:uLnTx/>
                <a:uFillTx/>
                <a:latin typeface="IBM Plex Sans Text" panose="020B0503050203000203" pitchFamily="34" charset="0"/>
                <a:ea typeface="+mn-ea"/>
                <a:cs typeface="+mn-cs"/>
              </a:rPr>
              <a:t>: mix of faeces and urine or only faeces collected and composted (treatment) or dried and thereafter applied on </a:t>
            </a:r>
            <a:r>
              <a:rPr lang="af-ZA" sz="1800" b="0" dirty="0">
                <a:solidFill>
                  <a:srgbClr val="264C9F"/>
                </a:solidFill>
                <a:latin typeface="IBM Plex Sans Text" panose="020B0503050203000203" pitchFamily="34" charset="0"/>
              </a:rPr>
              <a:t>land/ </a:t>
            </a:r>
            <a:r>
              <a:rPr kumimoji="0" lang="af-ZA" sz="1800" b="0" i="0" u="none" strike="noStrike" kern="1200" cap="none" spc="0" normalizeH="0" baseline="0" noProof="0" dirty="0">
                <a:ln>
                  <a:noFill/>
                </a:ln>
                <a:solidFill>
                  <a:srgbClr val="264C9F"/>
                </a:solidFill>
                <a:effectLst/>
                <a:uLnTx/>
                <a:uFillTx/>
                <a:latin typeface="IBM Plex Sans Text" panose="020B0503050203000203" pitchFamily="34" charset="0"/>
                <a:ea typeface="+mn-ea"/>
                <a:cs typeface="+mn-cs"/>
              </a:rPr>
              <a:t>crops</a:t>
            </a:r>
            <a:endParaRPr kumimoji="0" lang="nl-NL" sz="1800" b="0" i="0" u="none" strike="noStrike" kern="1200" cap="none" spc="0" normalizeH="0" baseline="0" noProof="0" dirty="0">
              <a:ln>
                <a:noFill/>
              </a:ln>
              <a:solidFill>
                <a:srgbClr val="264C9F"/>
              </a:solidFill>
              <a:effectLst/>
              <a:uLnTx/>
              <a:uFillTx/>
              <a:latin typeface="IBM Plex Sans Text" panose="020B0503050203000203" pitchFamily="34" charset="0"/>
              <a:ea typeface="+mn-ea"/>
              <a:cs typeface="+mn-cs"/>
            </a:endParaRPr>
          </a:p>
          <a:p>
            <a:endParaRPr lang="nl-NL" dirty="0"/>
          </a:p>
        </p:txBody>
      </p:sp>
      <p:sp>
        <p:nvSpPr>
          <p:cNvPr id="4" name="Slide Number Placeholder 3"/>
          <p:cNvSpPr>
            <a:spLocks noGrp="1"/>
          </p:cNvSpPr>
          <p:nvPr>
            <p:ph type="sldNum" sz="quarter" idx="5"/>
          </p:nvPr>
        </p:nvSpPr>
        <p:spPr/>
        <p:txBody>
          <a:bodyPr/>
          <a:lstStyle/>
          <a:p>
            <a:fld id="{76796D16-D1F6-4F81-A93B-71030BE83E5E}" type="slidenum">
              <a:rPr lang="nl-NL" smtClean="0"/>
              <a:t>19</a:t>
            </a:fld>
            <a:endParaRPr lang="nl-NL"/>
          </a:p>
        </p:txBody>
      </p:sp>
    </p:spTree>
    <p:extLst>
      <p:ext uri="{BB962C8B-B14F-4D97-AF65-F5344CB8AC3E}">
        <p14:creationId xmlns:p14="http://schemas.microsoft.com/office/powerpoint/2010/main" val="2636892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mj-lt"/>
              <a:buAutoNum type="arabicPeriod"/>
            </a:pPr>
            <a:r>
              <a:rPr lang="en-US" sz="2000" b="1" dirty="0">
                <a:solidFill>
                  <a:srgbClr val="264C9F"/>
                </a:solidFill>
                <a:latin typeface="IBM Plex Sans Text" panose="020B0503050203000203" pitchFamily="34" charset="0"/>
              </a:rPr>
              <a:t>Housing </a:t>
            </a:r>
          </a:p>
          <a:p>
            <a:pPr marL="685165" lvl="1" indent="-342900">
              <a:buFont typeface="+mj-lt"/>
              <a:buAutoNum type="alphaLcParenR"/>
            </a:pPr>
            <a:r>
              <a:rPr lang="en-US" sz="2000" dirty="0">
                <a:solidFill>
                  <a:srgbClr val="264C9F"/>
                </a:solidFill>
                <a:latin typeface="IBM Plex Sans Text" panose="020B0503050203000203" pitchFamily="34" charset="0"/>
              </a:rPr>
              <a:t>Roofing?</a:t>
            </a:r>
          </a:p>
          <a:p>
            <a:pPr marL="685165" lvl="1" indent="-342900">
              <a:buFont typeface="+mj-lt"/>
              <a:buAutoNum type="alphaLcParenR"/>
            </a:pPr>
            <a:r>
              <a:rPr lang="en-US" sz="2000" dirty="0">
                <a:solidFill>
                  <a:srgbClr val="264C9F"/>
                </a:solidFill>
                <a:latin typeface="IBM Plex Sans Text" panose="020B0503050203000203" pitchFamily="34" charset="0"/>
              </a:rPr>
              <a:t>Floor type?</a:t>
            </a:r>
          </a:p>
          <a:p>
            <a:r>
              <a:rPr lang="en-US" sz="2000" dirty="0">
                <a:solidFill>
                  <a:srgbClr val="264C9F"/>
                </a:solidFill>
                <a:latin typeface="IBM Plex Sans Text"/>
              </a:rPr>
              <a:t>Roofing and floor</a:t>
            </a:r>
            <a:r>
              <a:rPr lang="en-US" sz="2000" baseline="0" dirty="0">
                <a:solidFill>
                  <a:srgbClr val="264C9F"/>
                </a:solidFill>
                <a:latin typeface="IBM Plex Sans Text"/>
              </a:rPr>
              <a:t> type inf</a:t>
            </a:r>
            <a:r>
              <a:rPr lang="en-US" sz="2000" dirty="0">
                <a:solidFill>
                  <a:srgbClr val="264C9F"/>
                </a:solidFill>
                <a:latin typeface="IBM Plex Sans Text"/>
              </a:rPr>
              <a:t>luence collection (</a:t>
            </a:r>
            <a:r>
              <a:rPr lang="en-US" sz="2000" baseline="0" dirty="0">
                <a:solidFill>
                  <a:srgbClr val="264C9F"/>
                </a:solidFill>
                <a:latin typeface="IBM Plex Sans Text"/>
              </a:rPr>
              <a:t>dilution with rainwater, drainage of urine)</a:t>
            </a:r>
            <a:r>
              <a:rPr lang="en-US" sz="2000" dirty="0">
                <a:solidFill>
                  <a:srgbClr val="264C9F"/>
                </a:solidFill>
                <a:latin typeface="IBM Plex Sans Text"/>
              </a:rPr>
              <a:t> and handling practices (more</a:t>
            </a:r>
            <a:r>
              <a:rPr lang="en-US" sz="2000" baseline="0" dirty="0">
                <a:solidFill>
                  <a:srgbClr val="264C9F"/>
                </a:solidFill>
                <a:latin typeface="IBM Plex Sans Text"/>
              </a:rPr>
              <a:t> or less solid manure)</a:t>
            </a:r>
          </a:p>
          <a:p>
            <a:endParaRPr lang="en-US" sz="2000" dirty="0">
              <a:solidFill>
                <a:srgbClr val="264C9F"/>
              </a:solidFill>
              <a:latin typeface="IBM Plex Sans Text" panose="020B0503050203000203" pitchFamily="34" charset="0"/>
            </a:endParaRPr>
          </a:p>
          <a:p>
            <a:pPr marL="342900" indent="-342900">
              <a:buAutoNum type="arabicPeriod" startAt="2"/>
            </a:pPr>
            <a:r>
              <a:rPr lang="en-US" sz="1600" b="1" dirty="0">
                <a:solidFill>
                  <a:srgbClr val="264C9F"/>
                </a:solidFill>
                <a:latin typeface="IBM Plex Sans Text" panose="020B0503050203000203" pitchFamily="34" charset="0"/>
              </a:rPr>
              <a:t>Treatment option/method</a:t>
            </a:r>
          </a:p>
          <a:p>
            <a:r>
              <a:rPr lang="en-US" sz="1600" dirty="0">
                <a:solidFill>
                  <a:srgbClr val="264C9F"/>
                </a:solidFill>
                <a:latin typeface="IBM Plex Sans Text" panose="020B0503050203000203" pitchFamily="34" charset="0"/>
              </a:rPr>
              <a:t>Indicative of the nutrients and extent of nutrient preservation/losses</a:t>
            </a:r>
            <a:r>
              <a:rPr lang="en-US" sz="1600" baseline="0" dirty="0">
                <a:solidFill>
                  <a:srgbClr val="264C9F"/>
                </a:solidFill>
                <a:latin typeface="IBM Plex Sans Text" panose="020B0503050203000203" pitchFamily="34" charset="0"/>
              </a:rPr>
              <a:t> and the possibilities for handling. </a:t>
            </a:r>
            <a:r>
              <a:rPr lang="en-US" sz="1600" baseline="0" dirty="0" err="1">
                <a:solidFill>
                  <a:srgbClr val="264C9F"/>
                </a:solidFill>
                <a:latin typeface="IBM Plex Sans Text" panose="020B0503050203000203" pitchFamily="34" charset="0"/>
              </a:rPr>
              <a:t>Biodigestion</a:t>
            </a:r>
            <a:r>
              <a:rPr lang="en-US" sz="1600" baseline="0" dirty="0">
                <a:solidFill>
                  <a:srgbClr val="264C9F"/>
                </a:solidFill>
                <a:latin typeface="IBM Plex Sans Text" panose="020B0503050203000203" pitchFamily="34" charset="0"/>
              </a:rPr>
              <a:t> produces liquid slurry; (mechanical) separation produces liquids and solids (more </a:t>
            </a:r>
            <a:r>
              <a:rPr lang="en-US" sz="1600" baseline="0" dirty="0" err="1">
                <a:solidFill>
                  <a:srgbClr val="264C9F"/>
                </a:solidFill>
                <a:latin typeface="IBM Plex Sans Text" panose="020B0503050203000203" pitchFamily="34" charset="0"/>
              </a:rPr>
              <a:t>faeces</a:t>
            </a:r>
            <a:r>
              <a:rPr lang="en-US" sz="1600" baseline="0" dirty="0">
                <a:solidFill>
                  <a:srgbClr val="264C9F"/>
                </a:solidFill>
                <a:latin typeface="IBM Plex Sans Text" panose="020B0503050203000203" pitchFamily="34" charset="0"/>
              </a:rPr>
              <a:t> part); refining is a technological process of extracting nutrients from manure for other purposes; composting means that other materials are added and losses can be variable. </a:t>
            </a:r>
            <a:endParaRPr lang="en-US" sz="1600" dirty="0">
              <a:solidFill>
                <a:srgbClr val="264C9F"/>
              </a:solidFill>
              <a:latin typeface="IBM Plex Sans Text" panose="020B0503050203000203" pitchFamily="34" charset="0"/>
            </a:endParaRPr>
          </a:p>
          <a:p>
            <a:endParaRPr lang="en-US" sz="1600" dirty="0">
              <a:solidFill>
                <a:srgbClr val="264C9F"/>
              </a:solidFill>
              <a:latin typeface="IBM Plex Sans Text" panose="020B0503050203000203" pitchFamily="34" charset="0"/>
            </a:endParaRPr>
          </a:p>
          <a:p>
            <a:r>
              <a:rPr lang="en-US" sz="1600" dirty="0">
                <a:solidFill>
                  <a:srgbClr val="264C9F"/>
                </a:solidFill>
                <a:latin typeface="IBM Plex Sans Text" panose="020B0503050203000203" pitchFamily="34" charset="0"/>
              </a:rPr>
              <a:t>3.      </a:t>
            </a:r>
            <a:r>
              <a:rPr lang="en-US" sz="1600" b="1" dirty="0">
                <a:solidFill>
                  <a:srgbClr val="264C9F"/>
                </a:solidFill>
                <a:latin typeface="IBM Plex Sans Text" panose="020B0503050203000203" pitchFamily="34" charset="0"/>
              </a:rPr>
              <a:t>Storage</a:t>
            </a:r>
          </a:p>
          <a:p>
            <a:pPr marL="685165" lvl="1" indent="-342900">
              <a:buFont typeface="+mj-lt"/>
              <a:buAutoNum type="alphaLcParenR"/>
            </a:pPr>
            <a:r>
              <a:rPr lang="en-US" sz="1600" dirty="0">
                <a:solidFill>
                  <a:srgbClr val="264C9F"/>
                </a:solidFill>
                <a:latin typeface="IBM Plex Sans Text" panose="020B0503050203000203" pitchFamily="34" charset="0"/>
              </a:rPr>
              <a:t>Use of cover?</a:t>
            </a:r>
          </a:p>
          <a:p>
            <a:pPr marL="685165" lvl="1" indent="-342900">
              <a:buFont typeface="+mj-lt"/>
              <a:buAutoNum type="alphaLcParenR"/>
            </a:pPr>
            <a:r>
              <a:rPr lang="en-US" sz="1600" dirty="0">
                <a:solidFill>
                  <a:srgbClr val="264C9F"/>
                </a:solidFill>
                <a:latin typeface="IBM Plex Sans Text" panose="020B0503050203000203" pitchFamily="34" charset="0"/>
              </a:rPr>
              <a:t>Floor? </a:t>
            </a:r>
          </a:p>
          <a:p>
            <a:r>
              <a:rPr lang="en-US" sz="1600" dirty="0">
                <a:solidFill>
                  <a:srgbClr val="264C9F"/>
                </a:solidFill>
                <a:latin typeface="IBM Plex Sans Text" panose="020B0503050203000203" pitchFamily="34" charset="0"/>
              </a:rPr>
              <a:t>Use of covers to protect</a:t>
            </a:r>
            <a:r>
              <a:rPr lang="en-US" sz="1600" baseline="0" dirty="0">
                <a:solidFill>
                  <a:srgbClr val="264C9F"/>
                </a:solidFill>
                <a:latin typeface="IBM Plex Sans Text" panose="020B0503050203000203" pitchFamily="34" charset="0"/>
              </a:rPr>
              <a:t> from rain and sunshine will reduce nutrient losses, and sealed storages will do so as well.</a:t>
            </a:r>
          </a:p>
          <a:p>
            <a:endParaRPr lang="en-US" sz="1600" baseline="0" dirty="0">
              <a:solidFill>
                <a:srgbClr val="264C9F"/>
              </a:solidFill>
              <a:latin typeface="IBM Plex Sans Text" panose="020B0503050203000203" pitchFamily="34" charset="0"/>
            </a:endParaRPr>
          </a:p>
          <a:p>
            <a:r>
              <a:rPr lang="en-US" sz="1600" dirty="0">
                <a:solidFill>
                  <a:srgbClr val="264C9F"/>
                </a:solidFill>
                <a:latin typeface="IBM Plex Sans Text" panose="020B0503050203000203" pitchFamily="34" charset="0"/>
              </a:rPr>
              <a:t>4.     </a:t>
            </a:r>
            <a:r>
              <a:rPr lang="en-US" sz="1600" b="1" dirty="0">
                <a:solidFill>
                  <a:srgbClr val="264C9F"/>
                </a:solidFill>
                <a:latin typeface="IBM Plex Sans Text" panose="020B0503050203000203" pitchFamily="34" charset="0"/>
              </a:rPr>
              <a:t>Application method </a:t>
            </a:r>
          </a:p>
          <a:p>
            <a:r>
              <a:rPr lang="en-US" sz="1600" dirty="0">
                <a:solidFill>
                  <a:srgbClr val="264C9F"/>
                </a:solidFill>
                <a:latin typeface="IBM Plex Sans Text" panose="020B0503050203000203" pitchFamily="34" charset="0"/>
              </a:rPr>
              <a:t>Application</a:t>
            </a:r>
            <a:r>
              <a:rPr lang="en-US" sz="1600" baseline="0" dirty="0">
                <a:solidFill>
                  <a:srgbClr val="264C9F"/>
                </a:solidFill>
                <a:latin typeface="IBM Plex Sans Text" panose="020B0503050203000203" pitchFamily="34" charset="0"/>
              </a:rPr>
              <a:t> method on land </a:t>
            </a:r>
            <a:r>
              <a:rPr lang="en-US" sz="1600" dirty="0">
                <a:solidFill>
                  <a:srgbClr val="264C9F"/>
                </a:solidFill>
                <a:latin typeface="IBM Plex Sans Text" panose="020B0503050203000203" pitchFamily="34" charset="0"/>
              </a:rPr>
              <a:t>should be aimed at reducing nutrient losses, especiall</a:t>
            </a:r>
            <a:r>
              <a:rPr lang="en-US" sz="1600" baseline="0" dirty="0">
                <a:solidFill>
                  <a:srgbClr val="264C9F"/>
                </a:solidFill>
                <a:latin typeface="IBM Plex Sans Text" panose="020B0503050203000203" pitchFamily="34" charset="0"/>
              </a:rPr>
              <a:t>y volatilization of ammonia, and overfertilization should be avoided to prevent leaching of nutrients. </a:t>
            </a:r>
            <a:endParaRPr lang="nl-NL" dirty="0"/>
          </a:p>
        </p:txBody>
      </p:sp>
      <p:sp>
        <p:nvSpPr>
          <p:cNvPr id="4" name="Slide Number Placeholder 3"/>
          <p:cNvSpPr>
            <a:spLocks noGrp="1"/>
          </p:cNvSpPr>
          <p:nvPr>
            <p:ph type="sldNum" sz="quarter" idx="5"/>
          </p:nvPr>
        </p:nvSpPr>
        <p:spPr/>
        <p:txBody>
          <a:bodyPr/>
          <a:lstStyle/>
          <a:p>
            <a:fld id="{76796D16-D1F6-4F81-A93B-71030BE83E5E}" type="slidenum">
              <a:rPr lang="nl-NL" smtClean="0"/>
              <a:t>22</a:t>
            </a:fld>
            <a:endParaRPr lang="nl-NL"/>
          </a:p>
        </p:txBody>
      </p:sp>
    </p:spTree>
    <p:extLst>
      <p:ext uri="{BB962C8B-B14F-4D97-AF65-F5344CB8AC3E}">
        <p14:creationId xmlns:p14="http://schemas.microsoft.com/office/powerpoint/2010/main" val="3462468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Excreta: metabolic waste and excess nutrients are nutrients that are digested but excreted via blood, liver and kidneys. Urea (N) is a major component of excess nutrients and potassium.</a:t>
            </a:r>
          </a:p>
          <a:p>
            <a:r>
              <a:rPr lang="en-GB" dirty="0"/>
              <a:t>Bioslurry is often called digestate or effluent and is in fact the excreta from the biodigester that is excreted through a pipe. In the biodigester itself, sediment is also stored and cannot be removed easily.</a:t>
            </a:r>
            <a:endParaRPr lang="nl-NL" dirty="0"/>
          </a:p>
        </p:txBody>
      </p:sp>
      <p:sp>
        <p:nvSpPr>
          <p:cNvPr id="4" name="Slide Number Placeholder 3"/>
          <p:cNvSpPr>
            <a:spLocks noGrp="1"/>
          </p:cNvSpPr>
          <p:nvPr>
            <p:ph type="sldNum" sz="quarter" idx="5"/>
          </p:nvPr>
        </p:nvSpPr>
        <p:spPr/>
        <p:txBody>
          <a:bodyPr/>
          <a:lstStyle/>
          <a:p>
            <a:fld id="{76796D16-D1F6-4F81-A93B-71030BE83E5E}" type="slidenum">
              <a:rPr lang="nl-NL" smtClean="0"/>
              <a:t>6</a:t>
            </a:fld>
            <a:endParaRPr lang="nl-NL"/>
          </a:p>
        </p:txBody>
      </p:sp>
    </p:spTree>
    <p:extLst>
      <p:ext uri="{BB962C8B-B14F-4D97-AF65-F5344CB8AC3E}">
        <p14:creationId xmlns:p14="http://schemas.microsoft.com/office/powerpoint/2010/main" val="2060247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know what type of manure it is and its history as this will very much affect the composition and the fertilization value of the manure. </a:t>
            </a:r>
            <a:endParaRPr lang="nl-NL" dirty="0"/>
          </a:p>
        </p:txBody>
      </p:sp>
      <p:sp>
        <p:nvSpPr>
          <p:cNvPr id="4" name="Slide Number Placeholder 3"/>
          <p:cNvSpPr>
            <a:spLocks noGrp="1"/>
          </p:cNvSpPr>
          <p:nvPr>
            <p:ph type="sldNum" sz="quarter" idx="5"/>
          </p:nvPr>
        </p:nvSpPr>
        <p:spPr/>
        <p:txBody>
          <a:bodyPr/>
          <a:lstStyle/>
          <a:p>
            <a:fld id="{76796D16-D1F6-4F81-A93B-71030BE83E5E}" type="slidenum">
              <a:rPr lang="nl-NL" smtClean="0"/>
              <a:t>7</a:t>
            </a:fld>
            <a:endParaRPr lang="nl-NL"/>
          </a:p>
        </p:txBody>
      </p:sp>
    </p:spTree>
    <p:extLst>
      <p:ext uri="{BB962C8B-B14F-4D97-AF65-F5344CB8AC3E}">
        <p14:creationId xmlns:p14="http://schemas.microsoft.com/office/powerpoint/2010/main" val="108292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76796D16-D1F6-4F81-A93B-71030BE83E5E}" type="slidenum">
              <a:rPr lang="nl-NL" smtClean="0"/>
              <a:t>9</a:t>
            </a:fld>
            <a:endParaRPr lang="nl-NL"/>
          </a:p>
        </p:txBody>
      </p:sp>
    </p:spTree>
    <p:extLst>
      <p:ext uri="{BB962C8B-B14F-4D97-AF65-F5344CB8AC3E}">
        <p14:creationId xmlns:p14="http://schemas.microsoft.com/office/powerpoint/2010/main" val="3553275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Type and quality of manure depends very much on the confinement or housing system. In a free range or grazing system, excreta are deposited on the land directly, but in some cases the faeces droppings can be collected (in Ethiopia and </a:t>
            </a:r>
            <a:r>
              <a:rPr lang="en-GB" baseline="0" dirty="0"/>
              <a:t>India</a:t>
            </a:r>
            <a:r>
              <a:rPr lang="en-GB" dirty="0"/>
              <a:t> the</a:t>
            </a:r>
            <a:r>
              <a:rPr lang="en-GB" baseline="0" dirty="0"/>
              <a:t> faeces is collected, dried and used as fuel). In semi-zero grazing systems, however, cattle are confined at night in an enclosure. In zero-grazing systems cattle are confined all the time, and the way the animal is kept and the type of housing determines the quantity and quality of the manure that can be collected.</a:t>
            </a:r>
            <a:endParaRPr lang="nl-NL" dirty="0"/>
          </a:p>
        </p:txBody>
      </p:sp>
      <p:sp>
        <p:nvSpPr>
          <p:cNvPr id="4" name="Slide Number Placeholder 3"/>
          <p:cNvSpPr>
            <a:spLocks noGrp="1"/>
          </p:cNvSpPr>
          <p:nvPr>
            <p:ph type="sldNum" sz="quarter" idx="5"/>
          </p:nvPr>
        </p:nvSpPr>
        <p:spPr/>
        <p:txBody>
          <a:bodyPr/>
          <a:lstStyle/>
          <a:p>
            <a:fld id="{76796D16-D1F6-4F81-A93B-71030BE83E5E}" type="slidenum">
              <a:rPr lang="nl-NL" smtClean="0"/>
              <a:t>10</a:t>
            </a:fld>
            <a:endParaRPr lang="nl-NL"/>
          </a:p>
        </p:txBody>
      </p:sp>
    </p:spTree>
    <p:extLst>
      <p:ext uri="{BB962C8B-B14F-4D97-AF65-F5344CB8AC3E}">
        <p14:creationId xmlns:p14="http://schemas.microsoft.com/office/powerpoint/2010/main" val="1075158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965" indent="-342900">
              <a:buClr>
                <a:srgbClr val="005171"/>
              </a:buClr>
              <a:buSzPct val="138888"/>
              <a:buFont typeface="Arial" panose="020B0604020202020204" pitchFamily="34" charset="0"/>
              <a:buChar char="•"/>
              <a:tabLst>
                <a:tab pos="266065" algn="l"/>
              </a:tabLst>
            </a:pPr>
            <a:r>
              <a:rPr lang="en-US" sz="1200" spc="-5" dirty="0">
                <a:solidFill>
                  <a:srgbClr val="264C9F"/>
                </a:solidFill>
                <a:latin typeface="IBM Plex Sans Text" panose="020B0604020202020204" charset="0"/>
                <a:cs typeface="Verdana"/>
              </a:rPr>
              <a:t>The amount and quality of dung and urine produced by animals is very variable due to differences in feed quality and water intake.</a:t>
            </a:r>
          </a:p>
          <a:p>
            <a:pPr marL="12065">
              <a:buClr>
                <a:srgbClr val="005171"/>
              </a:buClr>
              <a:buSzPct val="138888"/>
              <a:tabLst>
                <a:tab pos="266065" algn="l"/>
              </a:tabLst>
            </a:pPr>
            <a:endParaRPr lang="en-US" sz="1200" spc="-5" dirty="0">
              <a:solidFill>
                <a:srgbClr val="264C9F"/>
              </a:solidFill>
              <a:latin typeface="IBM Plex Sans Text" panose="020B0604020202020204" charset="0"/>
              <a:cs typeface="Verdana"/>
            </a:endParaRPr>
          </a:p>
          <a:p>
            <a:pPr marL="354965" indent="-342900">
              <a:buClr>
                <a:srgbClr val="005171"/>
              </a:buClr>
              <a:buSzPct val="138888"/>
              <a:buFont typeface="Arial" panose="020B0604020202020204" pitchFamily="34" charset="0"/>
              <a:buChar char="•"/>
              <a:tabLst>
                <a:tab pos="266065" algn="l"/>
              </a:tabLst>
            </a:pPr>
            <a:r>
              <a:rPr lang="en-US" sz="1200" spc="-5" dirty="0">
                <a:solidFill>
                  <a:srgbClr val="264C9F"/>
                </a:solidFill>
                <a:latin typeface="IBM Plex Sans Text" panose="020B0604020202020204" charset="0"/>
                <a:cs typeface="Verdana"/>
              </a:rPr>
              <a:t>Nutrient losses due to leaching and run-off can be high if the (night) enclosures are not roofed.</a:t>
            </a:r>
          </a:p>
          <a:p>
            <a:endParaRPr lang="nl-NL" dirty="0"/>
          </a:p>
        </p:txBody>
      </p:sp>
      <p:sp>
        <p:nvSpPr>
          <p:cNvPr id="4" name="Slide Number Placeholder 3"/>
          <p:cNvSpPr>
            <a:spLocks noGrp="1"/>
          </p:cNvSpPr>
          <p:nvPr>
            <p:ph type="sldNum" sz="quarter" idx="5"/>
          </p:nvPr>
        </p:nvSpPr>
        <p:spPr/>
        <p:txBody>
          <a:bodyPr/>
          <a:lstStyle/>
          <a:p>
            <a:fld id="{76796D16-D1F6-4F81-A93B-71030BE83E5E}" type="slidenum">
              <a:rPr lang="nl-NL" smtClean="0"/>
              <a:t>11</a:t>
            </a:fld>
            <a:endParaRPr lang="nl-NL"/>
          </a:p>
        </p:txBody>
      </p:sp>
    </p:spTree>
    <p:extLst>
      <p:ext uri="{BB962C8B-B14F-4D97-AF65-F5344CB8AC3E}">
        <p14:creationId xmlns:p14="http://schemas.microsoft.com/office/powerpoint/2010/main" val="1211994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deep litter systems, the manure is easy to handle; nutrient losses depend on the type of bedding. If bedding materials absorb the urine, N losses might be reduced. </a:t>
            </a:r>
          </a:p>
          <a:p>
            <a:r>
              <a:rPr lang="en-GB" dirty="0"/>
              <a:t>In sheds or zero-grazing units, manure can be collected as slurry, or collected separately as solids and liquids. The type of floor walking area and roofing of the shed or walking area determines losses.</a:t>
            </a:r>
            <a:endParaRPr lang="nl-NL" dirty="0"/>
          </a:p>
        </p:txBody>
      </p:sp>
      <p:sp>
        <p:nvSpPr>
          <p:cNvPr id="4" name="Slide Number Placeholder 3"/>
          <p:cNvSpPr>
            <a:spLocks noGrp="1"/>
          </p:cNvSpPr>
          <p:nvPr>
            <p:ph type="sldNum" sz="quarter" idx="5"/>
          </p:nvPr>
        </p:nvSpPr>
        <p:spPr/>
        <p:txBody>
          <a:bodyPr/>
          <a:lstStyle/>
          <a:p>
            <a:fld id="{76796D16-D1F6-4F81-A93B-71030BE83E5E}" type="slidenum">
              <a:rPr lang="nl-NL" smtClean="0"/>
              <a:t>12</a:t>
            </a:fld>
            <a:endParaRPr lang="nl-NL"/>
          </a:p>
        </p:txBody>
      </p:sp>
    </p:spTree>
    <p:extLst>
      <p:ext uri="{BB962C8B-B14F-4D97-AF65-F5344CB8AC3E}">
        <p14:creationId xmlns:p14="http://schemas.microsoft.com/office/powerpoint/2010/main" val="115716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2400" dirty="0">
                <a:latin typeface="IBM Plex Sans Text" panose="020B0604020202020204" charset="0"/>
                <a:cs typeface="IBM Plex Sans Text" panose="020B0604020202020204" charset="0"/>
              </a:rPr>
              <a:t>Manure</a:t>
            </a:r>
            <a:r>
              <a:rPr lang="en-GB" sz="2400" baseline="0" dirty="0">
                <a:latin typeface="IBM Plex Sans Text" panose="020B0604020202020204" charset="0"/>
                <a:cs typeface="IBM Plex Sans Text" panose="020B0604020202020204" charset="0"/>
              </a:rPr>
              <a:t> requires management in:</a:t>
            </a:r>
          </a:p>
          <a:p>
            <a:pPr marL="800100" lvl="1" indent="-342900">
              <a:buFont typeface="Arial" panose="020B0604020202020204" pitchFamily="34" charset="0"/>
              <a:buChar char="•"/>
            </a:pPr>
            <a:r>
              <a:rPr lang="en-GB" sz="2400" dirty="0">
                <a:latin typeface="IBM Plex Sans Text" panose="020B0604020202020204" charset="0"/>
                <a:cs typeface="IBM Plex Sans Text" panose="020B0604020202020204" charset="0"/>
              </a:rPr>
              <a:t>Zero grazing or cut and carry systems</a:t>
            </a:r>
          </a:p>
          <a:p>
            <a:pPr marL="800100" lvl="1" indent="-342900">
              <a:buFont typeface="Arial" panose="020B0604020202020204" pitchFamily="34" charset="0"/>
              <a:buChar char="•"/>
            </a:pPr>
            <a:r>
              <a:rPr lang="nl-NL" sz="2400" dirty="0">
                <a:latin typeface="IBM Plex Sans Text" panose="020B0604020202020204" charset="0"/>
                <a:cs typeface="IBM Plex Sans Text" panose="020B0604020202020204" charset="0"/>
              </a:rPr>
              <a:t>Animals tied in one place</a:t>
            </a:r>
          </a:p>
          <a:p>
            <a:pPr marL="800100" lvl="1" indent="-342900">
              <a:buFont typeface="Arial" panose="020B0604020202020204" pitchFamily="34" charset="0"/>
              <a:buChar char="•"/>
            </a:pPr>
            <a:r>
              <a:rPr lang="nl-NL" sz="2400" dirty="0">
                <a:latin typeface="IBM Plex Sans Text" panose="020B0604020202020204" charset="0"/>
                <a:cs typeface="IBM Plex Sans Text" panose="020B0604020202020204" charset="0"/>
              </a:rPr>
              <a:t>Animals </a:t>
            </a:r>
            <a:r>
              <a:rPr lang="nl-NL" sz="2400" dirty="0" err="1">
                <a:latin typeface="IBM Plex Sans Text" panose="020B0604020202020204" charset="0"/>
                <a:cs typeface="IBM Plex Sans Text" panose="020B0604020202020204" charset="0"/>
              </a:rPr>
              <a:t>kept</a:t>
            </a:r>
            <a:r>
              <a:rPr lang="nl-NL" sz="2400" dirty="0">
                <a:latin typeface="IBM Plex Sans Text" panose="020B0604020202020204" charset="0"/>
                <a:cs typeface="IBM Plex Sans Text" panose="020B0604020202020204" charset="0"/>
              </a:rPr>
              <a:t> at </a:t>
            </a:r>
            <a:r>
              <a:rPr lang="nl-NL" sz="2400" dirty="0" err="1">
                <a:latin typeface="IBM Plex Sans Text" panose="020B0604020202020204" charset="0"/>
                <a:cs typeface="IBM Plex Sans Text" panose="020B0604020202020204" charset="0"/>
              </a:rPr>
              <a:t>night</a:t>
            </a:r>
            <a:r>
              <a:rPr lang="nl-NL" sz="2400" dirty="0">
                <a:latin typeface="IBM Plex Sans Text" panose="020B0604020202020204" charset="0"/>
                <a:cs typeface="IBM Plex Sans Text" panose="020B0604020202020204" charset="0"/>
              </a:rPr>
              <a:t> in </a:t>
            </a:r>
            <a:r>
              <a:rPr lang="nl-NL" sz="2400" dirty="0" err="1">
                <a:latin typeface="IBM Plex Sans Text" panose="020B0604020202020204" charset="0"/>
                <a:cs typeface="IBM Plex Sans Text" panose="020B0604020202020204" charset="0"/>
              </a:rPr>
              <a:t>an</a:t>
            </a:r>
            <a:r>
              <a:rPr lang="nl-NL" sz="2400" dirty="0">
                <a:latin typeface="IBM Plex Sans Text" panose="020B0604020202020204" charset="0"/>
                <a:cs typeface="IBM Plex Sans Text" panose="020B0604020202020204" charset="0"/>
              </a:rPr>
              <a:t> </a:t>
            </a:r>
            <a:r>
              <a:rPr lang="nl-NL" sz="2400" dirty="0" err="1">
                <a:latin typeface="IBM Plex Sans Text" panose="020B0604020202020204" charset="0"/>
                <a:cs typeface="IBM Plex Sans Text" panose="020B0604020202020204" charset="0"/>
              </a:rPr>
              <a:t>enclosure</a:t>
            </a:r>
            <a:endParaRPr lang="nl-NL" sz="2400" dirty="0">
              <a:latin typeface="IBM Plex Sans Text" panose="020B0604020202020204" charset="0"/>
              <a:cs typeface="IBM Plex Sans Text" panose="020B0604020202020204" charset="0"/>
            </a:endParaRPr>
          </a:p>
          <a:p>
            <a:pPr marL="342900" lvl="1" indent="0">
              <a:buNone/>
            </a:pPr>
            <a:r>
              <a:rPr lang="nl-NL" sz="2400" dirty="0" err="1">
                <a:solidFill>
                  <a:srgbClr val="264C9F"/>
                </a:solidFill>
                <a:latin typeface="IBM Plex Sans Text" panose="020B0604020202020204" charset="0"/>
                <a:cs typeface="IBM Plex Sans Text" panose="020B0604020202020204" charset="0"/>
              </a:rPr>
              <a:t>Then</a:t>
            </a:r>
            <a:r>
              <a:rPr lang="nl-NL" sz="2400" dirty="0">
                <a:solidFill>
                  <a:srgbClr val="264C9F"/>
                </a:solidFill>
                <a:latin typeface="IBM Plex Sans Text" panose="020B0604020202020204" charset="0"/>
                <a:cs typeface="IBM Plex Sans Text" panose="020B0604020202020204" charset="0"/>
              </a:rPr>
              <a:t> </a:t>
            </a:r>
            <a:r>
              <a:rPr lang="nl-NL" sz="2400" dirty="0" err="1">
                <a:solidFill>
                  <a:srgbClr val="264C9F"/>
                </a:solidFill>
                <a:latin typeface="IBM Plex Sans Text" panose="020B0604020202020204" charset="0"/>
                <a:cs typeface="IBM Plex Sans Text" panose="020B0604020202020204" charset="0"/>
              </a:rPr>
              <a:t>there</a:t>
            </a:r>
            <a:r>
              <a:rPr lang="nl-NL" sz="2400" dirty="0">
                <a:solidFill>
                  <a:srgbClr val="264C9F"/>
                </a:solidFill>
                <a:latin typeface="IBM Plex Sans Text" panose="020B0604020202020204" charset="0"/>
                <a:cs typeface="IBM Plex Sans Text" panose="020B0604020202020204" charset="0"/>
              </a:rPr>
              <a:t> is</a:t>
            </a:r>
            <a:r>
              <a:rPr lang="nl-NL" sz="2400" baseline="0" dirty="0">
                <a:solidFill>
                  <a:srgbClr val="264C9F"/>
                </a:solidFill>
                <a:latin typeface="IBM Plex Sans Text" panose="020B0604020202020204" charset="0"/>
                <a:cs typeface="IBM Plex Sans Text" panose="020B0604020202020204" charset="0"/>
              </a:rPr>
              <a:t> a r</a:t>
            </a:r>
            <a:r>
              <a:rPr lang="nl-NL" sz="2400" dirty="0">
                <a:solidFill>
                  <a:srgbClr val="264C9F"/>
                </a:solidFill>
                <a:latin typeface="IBM Plex Sans Text" panose="020B0604020202020204" charset="0"/>
                <a:cs typeface="IBM Plex Sans Text" panose="020B0604020202020204" charset="0"/>
              </a:rPr>
              <a:t>isk of </a:t>
            </a:r>
            <a:r>
              <a:rPr lang="en-US" sz="2400" dirty="0">
                <a:solidFill>
                  <a:srgbClr val="264C9F"/>
                </a:solidFill>
                <a:latin typeface="IBM Plex Sans Text" panose="020B0604020202020204" charset="0"/>
                <a:cs typeface="IBM Plex Sans Text" panose="020B0604020202020204" charset="0"/>
              </a:rPr>
              <a:t>accumulation of large amounts of excreta in a small area.</a:t>
            </a:r>
          </a:p>
          <a:p>
            <a:pPr marL="342900" lvl="1" indent="0">
              <a:buNone/>
            </a:pPr>
            <a:r>
              <a:rPr lang="en-US" sz="2400" dirty="0">
                <a:solidFill>
                  <a:srgbClr val="264C9F"/>
                </a:solidFill>
                <a:latin typeface="IBM Plex Sans Text" panose="020B0604020202020204" charset="0"/>
                <a:cs typeface="IBM Plex Sans Text" panose="020B0604020202020204" charset="0"/>
              </a:rPr>
              <a:t>Pollution of the environment can be caused by run-off of manure</a:t>
            </a:r>
            <a:r>
              <a:rPr lang="en-US" sz="2400" baseline="0" dirty="0">
                <a:solidFill>
                  <a:srgbClr val="264C9F"/>
                </a:solidFill>
                <a:latin typeface="IBM Plex Sans Text" panose="020B0604020202020204" charset="0"/>
                <a:cs typeface="IBM Plex Sans Text" panose="020B0604020202020204" charset="0"/>
              </a:rPr>
              <a:t> to streams and rivers after heavy rainfall, drainage/leaching of nutrients to groundwater, volatilization of ammonia to the air.</a:t>
            </a:r>
            <a:endParaRPr lang="en-US" sz="2400" dirty="0">
              <a:solidFill>
                <a:srgbClr val="264C9F"/>
              </a:solidFill>
              <a:latin typeface="IBM Plex Sans Text" panose="020B0604020202020204" charset="0"/>
              <a:cs typeface="IBM Plex Sans Text" panose="020B0604020202020204" charset="0"/>
            </a:endParaRPr>
          </a:p>
          <a:p>
            <a:pPr marL="342900" lvl="1" indent="0">
              <a:buNone/>
            </a:pPr>
            <a:r>
              <a:rPr lang="en-US" sz="2400" dirty="0">
                <a:solidFill>
                  <a:srgbClr val="264C9F"/>
                </a:solidFill>
                <a:latin typeface="IBM Plex Sans Text" panose="020B0604020202020204" charset="0"/>
                <a:cs typeface="IBM Plex Sans Text" panose="020B0604020202020204" charset="0"/>
              </a:rPr>
              <a:t>Diseases that can be transmitted</a:t>
            </a:r>
            <a:r>
              <a:rPr lang="en-US" sz="2400" baseline="0" dirty="0">
                <a:solidFill>
                  <a:srgbClr val="264C9F"/>
                </a:solidFill>
                <a:latin typeface="IBM Plex Sans Text" panose="020B0604020202020204" charset="0"/>
                <a:cs typeface="IBM Plex Sans Text" panose="020B0604020202020204" charset="0"/>
              </a:rPr>
              <a:t> by means of manure are, among others, foot and mouth, E coli infections.</a:t>
            </a:r>
            <a:endParaRPr lang="en-US" sz="2400" dirty="0">
              <a:solidFill>
                <a:srgbClr val="264C9F"/>
              </a:solidFill>
              <a:latin typeface="IBM Plex Sans Text" panose="020B0604020202020204" charset="0"/>
              <a:cs typeface="IBM Plex Sans Text" panose="020B0604020202020204" charset="0"/>
            </a:endParaRPr>
          </a:p>
          <a:p>
            <a:pPr marL="342900" lvl="1" indent="0">
              <a:buNone/>
            </a:pPr>
            <a:endParaRPr lang="nl-NL" sz="2400" dirty="0">
              <a:solidFill>
                <a:srgbClr val="264C9F"/>
              </a:solidFill>
              <a:latin typeface="IBM Plex Sans Text" panose="020B0604020202020204" charset="0"/>
              <a:cs typeface="IBM Plex Sans Text" panose="020B0604020202020204" charset="0"/>
            </a:endParaRPr>
          </a:p>
          <a:p>
            <a:endParaRPr lang="nl-NL" dirty="0"/>
          </a:p>
        </p:txBody>
      </p:sp>
      <p:sp>
        <p:nvSpPr>
          <p:cNvPr id="4" name="Slide Number Placeholder 3"/>
          <p:cNvSpPr>
            <a:spLocks noGrp="1"/>
          </p:cNvSpPr>
          <p:nvPr>
            <p:ph type="sldNum" sz="quarter" idx="5"/>
          </p:nvPr>
        </p:nvSpPr>
        <p:spPr/>
        <p:txBody>
          <a:bodyPr/>
          <a:lstStyle/>
          <a:p>
            <a:fld id="{76796D16-D1F6-4F81-A93B-71030BE83E5E}" type="slidenum">
              <a:rPr lang="nl-NL" smtClean="0"/>
              <a:t>14</a:t>
            </a:fld>
            <a:endParaRPr lang="nl-NL"/>
          </a:p>
        </p:txBody>
      </p:sp>
    </p:spTree>
    <p:extLst>
      <p:ext uri="{BB962C8B-B14F-4D97-AF65-F5344CB8AC3E}">
        <p14:creationId xmlns:p14="http://schemas.microsoft.com/office/powerpoint/2010/main" val="144493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Nitric</a:t>
            </a:r>
            <a:r>
              <a:rPr lang="en-GB" baseline="0" dirty="0"/>
              <a:t> acid and methane are greenhouse gas contributors.</a:t>
            </a:r>
            <a:endParaRPr lang="nl-NL" dirty="0"/>
          </a:p>
        </p:txBody>
      </p:sp>
      <p:sp>
        <p:nvSpPr>
          <p:cNvPr id="4" name="Slide Number Placeholder 3"/>
          <p:cNvSpPr>
            <a:spLocks noGrp="1"/>
          </p:cNvSpPr>
          <p:nvPr>
            <p:ph type="sldNum" sz="quarter" idx="5"/>
          </p:nvPr>
        </p:nvSpPr>
        <p:spPr/>
        <p:txBody>
          <a:bodyPr/>
          <a:lstStyle/>
          <a:p>
            <a:fld id="{76796D16-D1F6-4F81-A93B-71030BE83E5E}" type="slidenum">
              <a:rPr lang="nl-NL" smtClean="0"/>
              <a:t>15</a:t>
            </a:fld>
            <a:endParaRPr lang="nl-NL"/>
          </a:p>
        </p:txBody>
      </p:sp>
    </p:spTree>
    <p:extLst>
      <p:ext uri="{BB962C8B-B14F-4D97-AF65-F5344CB8AC3E}">
        <p14:creationId xmlns:p14="http://schemas.microsoft.com/office/powerpoint/2010/main" val="873941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zonder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1A0C1-8FB5-D131-83CF-40F7AB057A2C}"/>
              </a:ext>
            </a:extLst>
          </p:cNvPr>
          <p:cNvSpPr>
            <a:spLocks noGrp="1"/>
          </p:cNvSpPr>
          <p:nvPr>
            <p:ph type="ctrTitle"/>
          </p:nvPr>
        </p:nvSpPr>
        <p:spPr>
          <a:xfrm>
            <a:off x="818104" y="2392288"/>
            <a:ext cx="10225035" cy="2812757"/>
          </a:xfrm>
        </p:spPr>
        <p:txBody>
          <a:bodyPr lIns="0" tIns="0" rIns="0" bIns="0" anchor="b"/>
          <a:lstStyle>
            <a:lvl1pPr algn="l">
              <a:defRPr sz="4500"/>
            </a:lvl1pPr>
          </a:lstStyle>
          <a:p>
            <a:r>
              <a:rPr lang="en-GB" noProof="0" err="1"/>
              <a:t>Klik</a:t>
            </a:r>
            <a:r>
              <a:rPr lang="en-GB" noProof="0"/>
              <a:t> om </a:t>
            </a:r>
            <a:r>
              <a:rPr lang="en-GB" noProof="0" err="1"/>
              <a:t>stijl</a:t>
            </a:r>
            <a:r>
              <a:rPr lang="en-GB" noProof="0"/>
              <a:t> </a:t>
            </a:r>
            <a:r>
              <a:rPr lang="en-GB" noProof="0" err="1"/>
              <a:t>te</a:t>
            </a:r>
            <a:r>
              <a:rPr lang="en-GB" noProof="0"/>
              <a:t> </a:t>
            </a:r>
            <a:r>
              <a:rPr lang="en-GB" noProof="0" err="1"/>
              <a:t>bewerken</a:t>
            </a:r>
            <a:endParaRPr lang="en-GB" noProof="0"/>
          </a:p>
        </p:txBody>
      </p:sp>
      <p:sp>
        <p:nvSpPr>
          <p:cNvPr id="3" name="Ondertitel 2">
            <a:extLst>
              <a:ext uri="{FF2B5EF4-FFF2-40B4-BE49-F238E27FC236}">
                <a16:creationId xmlns:a16="http://schemas.microsoft.com/office/drawing/2014/main" id="{CC6E315D-2E76-D6B5-669E-206B7C59922D}"/>
              </a:ext>
            </a:extLst>
          </p:cNvPr>
          <p:cNvSpPr>
            <a:spLocks noGrp="1"/>
          </p:cNvSpPr>
          <p:nvPr>
            <p:ph type="subTitle" idx="1"/>
          </p:nvPr>
        </p:nvSpPr>
        <p:spPr>
          <a:xfrm>
            <a:off x="818104" y="5463958"/>
            <a:ext cx="10225034" cy="1087567"/>
          </a:xfrm>
        </p:spPr>
        <p:txBody>
          <a:bodyPr lIns="0" tIns="0" rIns="0" bIns="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err="1"/>
              <a:t>Klikken</a:t>
            </a:r>
            <a:r>
              <a:rPr lang="en-GB" noProof="0"/>
              <a:t> om de </a:t>
            </a:r>
            <a:r>
              <a:rPr lang="en-GB" noProof="0" err="1"/>
              <a:t>ondertitelstijl</a:t>
            </a:r>
            <a:r>
              <a:rPr lang="en-GB" noProof="0"/>
              <a:t> van het model </a:t>
            </a:r>
            <a:r>
              <a:rPr lang="en-GB" noProof="0" err="1"/>
              <a:t>te</a:t>
            </a:r>
            <a:r>
              <a:rPr lang="en-GB" noProof="0"/>
              <a:t> </a:t>
            </a:r>
            <a:r>
              <a:rPr lang="en-GB" noProof="0" err="1"/>
              <a:t>bewerken</a:t>
            </a:r>
            <a:endParaRPr lang="en-GB" noProof="0"/>
          </a:p>
        </p:txBody>
      </p:sp>
      <p:pic>
        <p:nvPicPr>
          <p:cNvPr id="9" name="Afbeelding 8">
            <a:extLst>
              <a:ext uri="{FF2B5EF4-FFF2-40B4-BE49-F238E27FC236}">
                <a16:creationId xmlns:a16="http://schemas.microsoft.com/office/drawing/2014/main" id="{793F54D5-8A14-6BE4-9530-A67299FCF8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012" y="86831"/>
            <a:ext cx="3978776" cy="2305459"/>
          </a:xfrm>
          <a:prstGeom prst="rect">
            <a:avLst/>
          </a:prstGeom>
        </p:spPr>
      </p:pic>
      <p:sp>
        <p:nvSpPr>
          <p:cNvPr id="10" name="Rechthoek 9">
            <a:extLst>
              <a:ext uri="{FF2B5EF4-FFF2-40B4-BE49-F238E27FC236}">
                <a16:creationId xmlns:a16="http://schemas.microsoft.com/office/drawing/2014/main" id="{DAC7162C-90A7-779D-D4A8-526C0699379C}"/>
              </a:ext>
            </a:extLst>
          </p:cNvPr>
          <p:cNvSpPr/>
          <p:nvPr userDrawn="1"/>
        </p:nvSpPr>
        <p:spPr>
          <a:xfrm>
            <a:off x="9982200" y="0"/>
            <a:ext cx="2209800" cy="170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Tree>
    <p:extLst>
      <p:ext uri="{BB962C8B-B14F-4D97-AF65-F5344CB8AC3E}">
        <p14:creationId xmlns:p14="http://schemas.microsoft.com/office/powerpoint/2010/main" val="5391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ote foto">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0279DF53-8746-9639-9E9A-D0084F013ABD}"/>
              </a:ext>
            </a:extLst>
          </p:cNvPr>
          <p:cNvSpPr>
            <a:spLocks noGrp="1"/>
          </p:cNvSpPr>
          <p:nvPr>
            <p:ph type="pic" sz="quarter" idx="10"/>
          </p:nvPr>
        </p:nvSpPr>
        <p:spPr>
          <a:xfrm>
            <a:off x="0" y="0"/>
            <a:ext cx="12192000" cy="6732740"/>
          </a:xfrm>
        </p:spPr>
        <p:txBody>
          <a:bodyPr/>
          <a:lstStyle/>
          <a:p>
            <a:endParaRPr lang="nl-NL"/>
          </a:p>
        </p:txBody>
      </p:sp>
      <p:sp>
        <p:nvSpPr>
          <p:cNvPr id="14" name="Traan 13">
            <a:extLst>
              <a:ext uri="{FF2B5EF4-FFF2-40B4-BE49-F238E27FC236}">
                <a16:creationId xmlns:a16="http://schemas.microsoft.com/office/drawing/2014/main" id="{4A7ED981-3F6F-22A0-7AA9-ADFC49136C41}"/>
              </a:ext>
            </a:extLst>
          </p:cNvPr>
          <p:cNvSpPr/>
          <p:nvPr userDrawn="1"/>
        </p:nvSpPr>
        <p:spPr>
          <a:xfrm>
            <a:off x="10091895" y="1"/>
            <a:ext cx="2100105" cy="2100105"/>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pic>
        <p:nvPicPr>
          <p:cNvPr id="15" name="Afbeelding 14">
            <a:extLst>
              <a:ext uri="{FF2B5EF4-FFF2-40B4-BE49-F238E27FC236}">
                <a16:creationId xmlns:a16="http://schemas.microsoft.com/office/drawing/2014/main" id="{F8C6F173-CCF8-AE6F-17E3-55EEC3808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92733" y="431155"/>
            <a:ext cx="1889815" cy="1095033"/>
          </a:xfrm>
          <a:prstGeom prst="rect">
            <a:avLst/>
          </a:prstGeom>
        </p:spPr>
      </p:pic>
    </p:spTree>
    <p:extLst>
      <p:ext uri="{BB962C8B-B14F-4D97-AF65-F5344CB8AC3E}">
        <p14:creationId xmlns:p14="http://schemas.microsoft.com/office/powerpoint/2010/main" val="29486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credits">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5C757BD-1766-5477-14E0-13CBBAE2BD22}"/>
              </a:ext>
            </a:extLst>
          </p:cNvPr>
          <p:cNvSpPr>
            <a:spLocks noGrp="1"/>
          </p:cNvSpPr>
          <p:nvPr>
            <p:ph type="body" sz="quarter" idx="10" hasCustomPrompt="1"/>
          </p:nvPr>
        </p:nvSpPr>
        <p:spPr>
          <a:xfrm>
            <a:off x="838200" y="4187825"/>
            <a:ext cx="10515600" cy="2324100"/>
          </a:xfrm>
        </p:spPr>
        <p:txBody>
          <a:bodyPr/>
          <a:lstStyle>
            <a:lvl1pPr marL="171450" marR="0" indent="-17145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Char char="•"/>
              <a:tabLst/>
              <a:defRPr/>
            </a:lvl1pPr>
          </a:lstStyle>
          <a:p>
            <a:pPr rtl="0"/>
            <a:r>
              <a:rPr lang="nl-NL" err="1"/>
              <a:t>Nieke</a:t>
            </a:r>
            <a:r>
              <a:rPr lang="nl-NL"/>
              <a:t> </a:t>
            </a:r>
            <a:r>
              <a:rPr lang="nl-NL" err="1"/>
              <a:t>Westerik</a:t>
            </a:r>
            <a:r>
              <a:rPr lang="nl-NL"/>
              <a:t>, Yoba4Life </a:t>
            </a:r>
          </a:p>
          <a:p>
            <a:pPr rtl="0"/>
            <a:r>
              <a:rPr lang="nl-NL"/>
              <a:t>Martin de Jong, SNV TID</a:t>
            </a:r>
          </a:p>
          <a:p>
            <a:pPr lvl="4"/>
            <a:endParaRPr lang="nl-NL"/>
          </a:p>
        </p:txBody>
      </p:sp>
      <p:sp>
        <p:nvSpPr>
          <p:cNvPr id="6" name="Tekstvak 5">
            <a:extLst>
              <a:ext uri="{FF2B5EF4-FFF2-40B4-BE49-F238E27FC236}">
                <a16:creationId xmlns:a16="http://schemas.microsoft.com/office/drawing/2014/main" id="{0A7D45BA-C1F2-2752-0110-96B55A85BA73}"/>
              </a:ext>
            </a:extLst>
          </p:cNvPr>
          <p:cNvSpPr txBox="1"/>
          <p:nvPr userDrawn="1"/>
        </p:nvSpPr>
        <p:spPr>
          <a:xfrm>
            <a:off x="838200" y="2960914"/>
            <a:ext cx="8305800" cy="553998"/>
          </a:xfrm>
          <a:prstGeom prst="rect">
            <a:avLst/>
          </a:prstGeom>
          <a:noFill/>
        </p:spPr>
        <p:txBody>
          <a:bodyPr wrap="square">
            <a:spAutoFit/>
          </a:bodyPr>
          <a:lstStyle/>
          <a:p>
            <a:r>
              <a:rPr lang="nl-NL" sz="3000">
                <a:latin typeface="IBM Plex Sans" panose="020B0503050203000203" pitchFamily="34" charset="0"/>
              </a:rPr>
              <a:t>Pictures </a:t>
            </a:r>
            <a:r>
              <a:rPr lang="nl-NL" sz="3000" err="1">
                <a:latin typeface="IBM Plex Sans" panose="020B0503050203000203" pitchFamily="34" charset="0"/>
              </a:rPr>
              <a:t>courtesy</a:t>
            </a:r>
            <a:endParaRPr lang="nl-NL" sz="3000">
              <a:latin typeface="IBM Plex Sans" panose="020B0503050203000203" pitchFamily="34" charset="0"/>
            </a:endParaRPr>
          </a:p>
        </p:txBody>
      </p:sp>
    </p:spTree>
    <p:extLst>
      <p:ext uri="{BB962C8B-B14F-4D97-AF65-F5344CB8AC3E}">
        <p14:creationId xmlns:p14="http://schemas.microsoft.com/office/powerpoint/2010/main" val="1465685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rtnerlogo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D91FA-E712-A245-9EC3-F8C3D898981F}"/>
              </a:ext>
            </a:extLst>
          </p:cNvPr>
          <p:cNvSpPr>
            <a:spLocks noGrp="1"/>
          </p:cNvSpPr>
          <p:nvPr>
            <p:ph type="title" hasCustomPrompt="1"/>
          </p:nvPr>
        </p:nvSpPr>
        <p:spPr/>
        <p:txBody>
          <a:bodyPr/>
          <a:lstStyle/>
          <a:p>
            <a:r>
              <a:rPr lang="nl-NL" err="1"/>
              <a:t>Our</a:t>
            </a:r>
            <a:r>
              <a:rPr lang="nl-NL"/>
              <a:t> partners</a:t>
            </a:r>
          </a:p>
        </p:txBody>
      </p:sp>
      <p:pic>
        <p:nvPicPr>
          <p:cNvPr id="4" name="Afbeelding 3">
            <a:extLst>
              <a:ext uri="{FF2B5EF4-FFF2-40B4-BE49-F238E27FC236}">
                <a16:creationId xmlns:a16="http://schemas.microsoft.com/office/drawing/2014/main" id="{0440703A-348F-DAD8-9B90-5617B3A881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484" t="16769" r="36697" b="10132"/>
          <a:stretch/>
        </p:blipFill>
        <p:spPr>
          <a:xfrm>
            <a:off x="863838" y="2086550"/>
            <a:ext cx="1614443" cy="839763"/>
          </a:xfrm>
          <a:prstGeom prst="rect">
            <a:avLst/>
          </a:prstGeom>
        </p:spPr>
      </p:pic>
      <p:pic>
        <p:nvPicPr>
          <p:cNvPr id="6" name="Afbeelding 5">
            <a:extLst>
              <a:ext uri="{FF2B5EF4-FFF2-40B4-BE49-F238E27FC236}">
                <a16:creationId xmlns:a16="http://schemas.microsoft.com/office/drawing/2014/main" id="{41FC7146-CE67-51F3-3D44-5B246DF1F5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7428" t="18710" r="10485" b="14812"/>
          <a:stretch/>
        </p:blipFill>
        <p:spPr>
          <a:xfrm>
            <a:off x="4713296" y="2018544"/>
            <a:ext cx="1274815" cy="1032404"/>
          </a:xfrm>
          <a:prstGeom prst="rect">
            <a:avLst/>
          </a:prstGeom>
        </p:spPr>
      </p:pic>
      <p:pic>
        <p:nvPicPr>
          <p:cNvPr id="8" name="Afbeelding 7">
            <a:extLst>
              <a:ext uri="{FF2B5EF4-FFF2-40B4-BE49-F238E27FC236}">
                <a16:creationId xmlns:a16="http://schemas.microsoft.com/office/drawing/2014/main" id="{814A16FF-50F9-E661-DE6D-E4F230CE8F6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057937" y="1992616"/>
            <a:ext cx="1036415" cy="1032404"/>
          </a:xfrm>
          <a:prstGeom prst="rect">
            <a:avLst/>
          </a:prstGeom>
        </p:spPr>
      </p:pic>
      <p:pic>
        <p:nvPicPr>
          <p:cNvPr id="10" name="Afbeelding 9">
            <a:extLst>
              <a:ext uri="{FF2B5EF4-FFF2-40B4-BE49-F238E27FC236}">
                <a16:creationId xmlns:a16="http://schemas.microsoft.com/office/drawing/2014/main" id="{D289D214-3983-E96D-0DBE-CBEF34D1869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793965" y="2077468"/>
            <a:ext cx="1139611" cy="848846"/>
          </a:xfrm>
          <a:prstGeom prst="rect">
            <a:avLst/>
          </a:prstGeom>
        </p:spPr>
      </p:pic>
      <p:pic>
        <p:nvPicPr>
          <p:cNvPr id="12" name="Afbeelding 11" descr="Afbeelding met tekst, klok&#10;&#10;Automatisch gegenereerde beschrijving">
            <a:extLst>
              <a:ext uri="{FF2B5EF4-FFF2-40B4-BE49-F238E27FC236}">
                <a16:creationId xmlns:a16="http://schemas.microsoft.com/office/drawing/2014/main" id="{E2462227-8C7D-5BB7-2FCF-B26E272A4FA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5347" y="5327824"/>
            <a:ext cx="2993906" cy="568842"/>
          </a:xfrm>
          <a:prstGeom prst="rect">
            <a:avLst/>
          </a:prstGeom>
        </p:spPr>
      </p:pic>
      <p:pic>
        <p:nvPicPr>
          <p:cNvPr id="14" name="Afbeelding 13">
            <a:extLst>
              <a:ext uri="{FF2B5EF4-FFF2-40B4-BE49-F238E27FC236}">
                <a16:creationId xmlns:a16="http://schemas.microsoft.com/office/drawing/2014/main" id="{7977BBAF-8B54-388F-4D73-5B9AD9BF306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8073" t="15396" r="40055" b="30728"/>
          <a:stretch/>
        </p:blipFill>
        <p:spPr>
          <a:xfrm>
            <a:off x="8541980" y="1690689"/>
            <a:ext cx="2300006" cy="1325564"/>
          </a:xfrm>
          <a:prstGeom prst="rect">
            <a:avLst/>
          </a:prstGeom>
        </p:spPr>
      </p:pic>
      <p:pic>
        <p:nvPicPr>
          <p:cNvPr id="16" name="Afbeelding 15" descr="Afbeelding met tekst, illustratie&#10;&#10;Automatisch gegenereerde beschrijving">
            <a:extLst>
              <a:ext uri="{FF2B5EF4-FFF2-40B4-BE49-F238E27FC236}">
                <a16:creationId xmlns:a16="http://schemas.microsoft.com/office/drawing/2014/main" id="{8D569431-5BC2-39CF-A608-C72A345746C6}"/>
              </a:ext>
            </a:extLst>
          </p:cNvPr>
          <p:cNvPicPr>
            <a:picLocks noChangeAspect="1"/>
          </p:cNvPicPr>
          <p:nvPr userDrawn="1"/>
        </p:nvPicPr>
        <p:blipFill>
          <a:blip r:embed="rId8"/>
          <a:stretch>
            <a:fillRect/>
          </a:stretch>
        </p:blipFill>
        <p:spPr>
          <a:xfrm>
            <a:off x="927675" y="3667160"/>
            <a:ext cx="2587250" cy="831850"/>
          </a:xfrm>
          <a:prstGeom prst="rect">
            <a:avLst/>
          </a:prstGeom>
        </p:spPr>
      </p:pic>
      <p:pic>
        <p:nvPicPr>
          <p:cNvPr id="18" name="Afbeelding 17">
            <a:extLst>
              <a:ext uri="{FF2B5EF4-FFF2-40B4-BE49-F238E27FC236}">
                <a16:creationId xmlns:a16="http://schemas.microsoft.com/office/drawing/2014/main" id="{13FF4FC3-7DF9-CF6A-825C-75A8F76713F8}"/>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t="27184" b="19316"/>
          <a:stretch/>
        </p:blipFill>
        <p:spPr>
          <a:xfrm>
            <a:off x="4179844" y="3589566"/>
            <a:ext cx="2081435" cy="1113569"/>
          </a:xfrm>
          <a:prstGeom prst="rect">
            <a:avLst/>
          </a:prstGeom>
        </p:spPr>
      </p:pic>
      <p:pic>
        <p:nvPicPr>
          <p:cNvPr id="20" name="Afbeelding 19">
            <a:extLst>
              <a:ext uri="{FF2B5EF4-FFF2-40B4-BE49-F238E27FC236}">
                <a16:creationId xmlns:a16="http://schemas.microsoft.com/office/drawing/2014/main" id="{4202E6CD-C342-01A2-F1EF-413F0ACB654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93964" y="3695184"/>
            <a:ext cx="1442136" cy="741348"/>
          </a:xfrm>
          <a:prstGeom prst="rect">
            <a:avLst/>
          </a:prstGeom>
        </p:spPr>
      </p:pic>
      <p:pic>
        <p:nvPicPr>
          <p:cNvPr id="22" name="Afbeelding 21">
            <a:extLst>
              <a:ext uri="{FF2B5EF4-FFF2-40B4-BE49-F238E27FC236}">
                <a16:creationId xmlns:a16="http://schemas.microsoft.com/office/drawing/2014/main" id="{F3430DB3-BE80-A307-3F6E-CD9A797F2F28}"/>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426574" y="5138177"/>
            <a:ext cx="1308693" cy="826856"/>
          </a:xfrm>
          <a:prstGeom prst="rect">
            <a:avLst/>
          </a:prstGeom>
        </p:spPr>
      </p:pic>
      <p:pic>
        <p:nvPicPr>
          <p:cNvPr id="24" name="Afbeelding 23" descr="Afbeelding met tekst, whiteboard&#10;&#10;Automatisch gegenereerde beschrijving">
            <a:extLst>
              <a:ext uri="{FF2B5EF4-FFF2-40B4-BE49-F238E27FC236}">
                <a16:creationId xmlns:a16="http://schemas.microsoft.com/office/drawing/2014/main" id="{424BBAFF-2E98-64CF-2A20-60763877F9FA}"/>
              </a:ext>
            </a:extLst>
          </p:cNvPr>
          <p:cNvPicPr>
            <a:picLocks noChangeAspect="1"/>
          </p:cNvPicPr>
          <p:nvPr userDrawn="1"/>
        </p:nvPicPr>
        <p:blipFill>
          <a:blip r:embed="rId12"/>
          <a:stretch>
            <a:fillRect/>
          </a:stretch>
        </p:blipFill>
        <p:spPr>
          <a:xfrm>
            <a:off x="9053794" y="3480187"/>
            <a:ext cx="2300006" cy="1183433"/>
          </a:xfrm>
          <a:prstGeom prst="rect">
            <a:avLst/>
          </a:prstGeom>
        </p:spPr>
      </p:pic>
    </p:spTree>
    <p:extLst>
      <p:ext uri="{BB962C8B-B14F-4D97-AF65-F5344CB8AC3E}">
        <p14:creationId xmlns:p14="http://schemas.microsoft.com/office/powerpoint/2010/main" val="1237243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 zonder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1A0C1-8FB5-D131-83CF-40F7AB057A2C}"/>
              </a:ext>
            </a:extLst>
          </p:cNvPr>
          <p:cNvSpPr>
            <a:spLocks noGrp="1"/>
          </p:cNvSpPr>
          <p:nvPr>
            <p:ph type="ctrTitle"/>
          </p:nvPr>
        </p:nvSpPr>
        <p:spPr>
          <a:xfrm>
            <a:off x="818104" y="2392288"/>
            <a:ext cx="10225035" cy="2812757"/>
          </a:xfrm>
        </p:spPr>
        <p:txBody>
          <a:bodyPr lIns="0" tIns="0" rIns="0" bIns="0" anchor="b"/>
          <a:lstStyle>
            <a:lvl1pPr algn="l">
              <a:defRPr sz="45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Ondertitel 2">
            <a:extLst>
              <a:ext uri="{FF2B5EF4-FFF2-40B4-BE49-F238E27FC236}">
                <a16:creationId xmlns:a16="http://schemas.microsoft.com/office/drawing/2014/main" id="{CC6E315D-2E76-D6B5-669E-206B7C59922D}"/>
              </a:ext>
            </a:extLst>
          </p:cNvPr>
          <p:cNvSpPr>
            <a:spLocks noGrp="1"/>
          </p:cNvSpPr>
          <p:nvPr>
            <p:ph type="subTitle" idx="1"/>
          </p:nvPr>
        </p:nvSpPr>
        <p:spPr>
          <a:xfrm>
            <a:off x="818104" y="5463958"/>
            <a:ext cx="10225034" cy="1087567"/>
          </a:xfrm>
        </p:spPr>
        <p:txBody>
          <a:bodyPr lIns="0" tIns="0" rIns="0" bIns="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err="1"/>
              <a:t>Klikken</a:t>
            </a:r>
            <a:r>
              <a:rPr lang="en-GB" noProof="0" dirty="0"/>
              <a:t> om de </a:t>
            </a:r>
            <a:r>
              <a:rPr lang="en-GB" noProof="0" dirty="0" err="1"/>
              <a:t>ondertitelstijl</a:t>
            </a:r>
            <a:r>
              <a:rPr lang="en-GB" noProof="0" dirty="0"/>
              <a:t> van het model </a:t>
            </a:r>
            <a:r>
              <a:rPr lang="en-GB" noProof="0" dirty="0" err="1"/>
              <a:t>te</a:t>
            </a:r>
            <a:r>
              <a:rPr lang="en-GB" noProof="0" dirty="0"/>
              <a:t> </a:t>
            </a:r>
            <a:r>
              <a:rPr lang="en-GB" noProof="0" dirty="0" err="1"/>
              <a:t>bewerken</a:t>
            </a:r>
            <a:endParaRPr lang="en-GB" noProof="0" dirty="0"/>
          </a:p>
        </p:txBody>
      </p:sp>
      <p:pic>
        <p:nvPicPr>
          <p:cNvPr id="9" name="Afbeelding 8">
            <a:extLst>
              <a:ext uri="{FF2B5EF4-FFF2-40B4-BE49-F238E27FC236}">
                <a16:creationId xmlns:a16="http://schemas.microsoft.com/office/drawing/2014/main" id="{793F54D5-8A14-6BE4-9530-A67299FCF8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012" y="86831"/>
            <a:ext cx="3978776" cy="2305459"/>
          </a:xfrm>
          <a:prstGeom prst="rect">
            <a:avLst/>
          </a:prstGeom>
        </p:spPr>
      </p:pic>
      <p:sp>
        <p:nvSpPr>
          <p:cNvPr id="10" name="Rechthoek 9">
            <a:extLst>
              <a:ext uri="{FF2B5EF4-FFF2-40B4-BE49-F238E27FC236}">
                <a16:creationId xmlns:a16="http://schemas.microsoft.com/office/drawing/2014/main" id="{DAC7162C-90A7-779D-D4A8-526C0699379C}"/>
              </a:ext>
            </a:extLst>
          </p:cNvPr>
          <p:cNvSpPr/>
          <p:nvPr userDrawn="1"/>
        </p:nvSpPr>
        <p:spPr>
          <a:xfrm>
            <a:off x="9982200" y="0"/>
            <a:ext cx="2209800" cy="170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Tree>
    <p:extLst>
      <p:ext uri="{BB962C8B-B14F-4D97-AF65-F5344CB8AC3E}">
        <p14:creationId xmlns:p14="http://schemas.microsoft.com/office/powerpoint/2010/main" val="676040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dia met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1A0C1-8FB5-D131-83CF-40F7AB057A2C}"/>
              </a:ext>
            </a:extLst>
          </p:cNvPr>
          <p:cNvSpPr>
            <a:spLocks noGrp="1"/>
          </p:cNvSpPr>
          <p:nvPr>
            <p:ph type="ctrTitle"/>
          </p:nvPr>
        </p:nvSpPr>
        <p:spPr>
          <a:xfrm>
            <a:off x="818104" y="2392290"/>
            <a:ext cx="5170714" cy="3003676"/>
          </a:xfrm>
        </p:spPr>
        <p:txBody>
          <a:bodyPr lIns="0" tIns="0" rIns="0" bIns="0" anchor="b"/>
          <a:lstStyle>
            <a:lvl1pPr algn="l">
              <a:defRPr sz="45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Ondertitel 2">
            <a:extLst>
              <a:ext uri="{FF2B5EF4-FFF2-40B4-BE49-F238E27FC236}">
                <a16:creationId xmlns:a16="http://schemas.microsoft.com/office/drawing/2014/main" id="{CC6E315D-2E76-D6B5-669E-206B7C59922D}"/>
              </a:ext>
            </a:extLst>
          </p:cNvPr>
          <p:cNvSpPr>
            <a:spLocks noGrp="1"/>
          </p:cNvSpPr>
          <p:nvPr>
            <p:ph type="subTitle" idx="1"/>
          </p:nvPr>
        </p:nvSpPr>
        <p:spPr>
          <a:xfrm>
            <a:off x="818105" y="5604697"/>
            <a:ext cx="5783663" cy="990879"/>
          </a:xfrm>
        </p:spPr>
        <p:txBody>
          <a:bodyPr lIns="0" tIns="0" rIns="0" bIns="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err="1"/>
              <a:t>Klikken</a:t>
            </a:r>
            <a:r>
              <a:rPr lang="en-GB" noProof="0" dirty="0"/>
              <a:t> om de </a:t>
            </a:r>
            <a:r>
              <a:rPr lang="en-GB" noProof="0" dirty="0" err="1"/>
              <a:t>ondertitelstijl</a:t>
            </a:r>
            <a:r>
              <a:rPr lang="en-GB" noProof="0" dirty="0"/>
              <a:t> van het model </a:t>
            </a:r>
            <a:r>
              <a:rPr lang="en-GB" noProof="0" dirty="0" err="1"/>
              <a:t>te</a:t>
            </a:r>
            <a:r>
              <a:rPr lang="en-GB" noProof="0" dirty="0"/>
              <a:t> </a:t>
            </a:r>
            <a:r>
              <a:rPr lang="en-GB" noProof="0" dirty="0" err="1"/>
              <a:t>bewerken</a:t>
            </a:r>
            <a:endParaRPr lang="en-GB" noProof="0" dirty="0"/>
          </a:p>
        </p:txBody>
      </p:sp>
      <p:pic>
        <p:nvPicPr>
          <p:cNvPr id="9" name="Afbeelding 8">
            <a:extLst>
              <a:ext uri="{FF2B5EF4-FFF2-40B4-BE49-F238E27FC236}">
                <a16:creationId xmlns:a16="http://schemas.microsoft.com/office/drawing/2014/main" id="{793F54D5-8A14-6BE4-9530-A67299FCF8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012" y="86831"/>
            <a:ext cx="3978776" cy="2305459"/>
          </a:xfrm>
          <a:prstGeom prst="rect">
            <a:avLst/>
          </a:prstGeom>
        </p:spPr>
      </p:pic>
      <p:sp>
        <p:nvSpPr>
          <p:cNvPr id="10" name="Rechthoek 9">
            <a:extLst>
              <a:ext uri="{FF2B5EF4-FFF2-40B4-BE49-F238E27FC236}">
                <a16:creationId xmlns:a16="http://schemas.microsoft.com/office/drawing/2014/main" id="{DAC7162C-90A7-779D-D4A8-526C0699379C}"/>
              </a:ext>
            </a:extLst>
          </p:cNvPr>
          <p:cNvSpPr/>
          <p:nvPr userDrawn="1"/>
        </p:nvSpPr>
        <p:spPr>
          <a:xfrm>
            <a:off x="9982200" y="0"/>
            <a:ext cx="2209800" cy="170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
        <p:nvSpPr>
          <p:cNvPr id="13" name="Tijdelijke aanduiding voor afbeelding 12">
            <a:extLst>
              <a:ext uri="{FF2B5EF4-FFF2-40B4-BE49-F238E27FC236}">
                <a16:creationId xmlns:a16="http://schemas.microsoft.com/office/drawing/2014/main" id="{63CAE5DA-BF31-9A86-E87A-76F92F43F346}"/>
              </a:ext>
            </a:extLst>
          </p:cNvPr>
          <p:cNvSpPr>
            <a:spLocks noGrp="1"/>
          </p:cNvSpPr>
          <p:nvPr>
            <p:ph type="pic" sz="quarter" idx="13"/>
          </p:nvPr>
        </p:nvSpPr>
        <p:spPr>
          <a:xfrm>
            <a:off x="5755710" y="356370"/>
            <a:ext cx="6087808" cy="6086157"/>
          </a:xfrm>
          <a:prstGeom prst="teardrop">
            <a:avLst/>
          </a:prstGeom>
          <a:solidFill>
            <a:schemeClr val="bg1"/>
          </a:solidFill>
        </p:spPr>
        <p:txBody>
          <a:bodyPr/>
          <a:lstStyle/>
          <a:p>
            <a:endParaRPr lang="nl-NL"/>
          </a:p>
        </p:txBody>
      </p:sp>
    </p:spTree>
    <p:extLst>
      <p:ext uri="{BB962C8B-B14F-4D97-AF65-F5344CB8AC3E}">
        <p14:creationId xmlns:p14="http://schemas.microsoft.com/office/powerpoint/2010/main" val="263443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4E028-5346-9F9B-8985-E4B2A8D602BB}"/>
              </a:ext>
            </a:extLst>
          </p:cNvPr>
          <p:cNvSpPr>
            <a:spLocks noGrp="1"/>
          </p:cNvSpPr>
          <p:nvPr>
            <p:ph type="title"/>
          </p:nvPr>
        </p:nvSpPr>
        <p:spPr>
          <a:xfrm>
            <a:off x="838200" y="365126"/>
            <a:ext cx="10515600" cy="874952"/>
          </a:xfrm>
        </p:spPr>
        <p:txBody>
          <a:bodyPr anchor="t" anchorCtr="0"/>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inhoud 2">
            <a:extLst>
              <a:ext uri="{FF2B5EF4-FFF2-40B4-BE49-F238E27FC236}">
                <a16:creationId xmlns:a16="http://schemas.microsoft.com/office/drawing/2014/main" id="{8E6C2DF0-1F1B-A035-FF4A-65DF1D09EF45}"/>
              </a:ext>
            </a:extLst>
          </p:cNvPr>
          <p:cNvSpPr>
            <a:spLocks noGrp="1"/>
          </p:cNvSpPr>
          <p:nvPr>
            <p:ph idx="1"/>
          </p:nvPr>
        </p:nvSpPr>
        <p:spPr>
          <a:xfrm>
            <a:off x="838200" y="1459283"/>
            <a:ext cx="10515600" cy="503359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Tree>
    <p:extLst>
      <p:ext uri="{BB962C8B-B14F-4D97-AF65-F5344CB8AC3E}">
        <p14:creationId xmlns:p14="http://schemas.microsoft.com/office/powerpoint/2010/main" val="2838853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866F5-F270-AB0E-13E4-D5924C1B3155}"/>
              </a:ext>
            </a:extLst>
          </p:cNvPr>
          <p:cNvSpPr>
            <a:spLocks noGrp="1"/>
          </p:cNvSpPr>
          <p:nvPr>
            <p:ph type="title"/>
          </p:nvPr>
        </p:nvSpPr>
        <p:spPr>
          <a:xfrm>
            <a:off x="831850" y="1709738"/>
            <a:ext cx="10515600" cy="2852737"/>
          </a:xfrm>
        </p:spPr>
        <p:txBody>
          <a:bodyPr anchor="b"/>
          <a:lstStyle>
            <a:lvl1pPr>
              <a:defRPr sz="45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tekst 2">
            <a:extLst>
              <a:ext uri="{FF2B5EF4-FFF2-40B4-BE49-F238E27FC236}">
                <a16:creationId xmlns:a16="http://schemas.microsoft.com/office/drawing/2014/main" id="{9AE68510-A446-1B40-6D8D-527122A8D7DF}"/>
              </a:ext>
            </a:extLst>
          </p:cNvPr>
          <p:cNvSpPr>
            <a:spLocks noGrp="1"/>
          </p:cNvSpPr>
          <p:nvPr>
            <p:ph type="body" idx="1"/>
          </p:nvPr>
        </p:nvSpPr>
        <p:spPr>
          <a:xfrm>
            <a:off x="831850" y="4732775"/>
            <a:ext cx="10515600" cy="1356876"/>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p:txBody>
      </p:sp>
    </p:spTree>
    <p:extLst>
      <p:ext uri="{BB962C8B-B14F-4D97-AF65-F5344CB8AC3E}">
        <p14:creationId xmlns:p14="http://schemas.microsoft.com/office/powerpoint/2010/main" val="3967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F615D-BC73-BDA4-8B36-F2A30F1125D6}"/>
              </a:ext>
            </a:extLst>
          </p:cNvPr>
          <p:cNvSpPr>
            <a:spLocks noGrp="1"/>
          </p:cNvSpPr>
          <p:nvPr>
            <p:ph type="title"/>
          </p:nvPr>
        </p:nvSpPr>
        <p:spPr>
          <a:xfrm>
            <a:off x="838202" y="365126"/>
            <a:ext cx="9240297" cy="1050316"/>
          </a:xfrm>
        </p:spPr>
        <p:txBody>
          <a:bodyPr anchor="t" anchorCtr="0"/>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inhoud 2">
            <a:extLst>
              <a:ext uri="{FF2B5EF4-FFF2-40B4-BE49-F238E27FC236}">
                <a16:creationId xmlns:a16="http://schemas.microsoft.com/office/drawing/2014/main" id="{6A950FCD-3228-B5DB-BD59-1A876276928C}"/>
              </a:ext>
            </a:extLst>
          </p:cNvPr>
          <p:cNvSpPr>
            <a:spLocks noGrp="1"/>
          </p:cNvSpPr>
          <p:nvPr>
            <p:ph sz="half" idx="1"/>
          </p:nvPr>
        </p:nvSpPr>
        <p:spPr>
          <a:xfrm>
            <a:off x="838200" y="1578280"/>
            <a:ext cx="5181600" cy="499334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4" name="Tijdelijke aanduiding voor inhoud 3">
            <a:extLst>
              <a:ext uri="{FF2B5EF4-FFF2-40B4-BE49-F238E27FC236}">
                <a16:creationId xmlns:a16="http://schemas.microsoft.com/office/drawing/2014/main" id="{AABFE553-FA35-9674-05A2-2A9801386840}"/>
              </a:ext>
            </a:extLst>
          </p:cNvPr>
          <p:cNvSpPr>
            <a:spLocks noGrp="1"/>
          </p:cNvSpPr>
          <p:nvPr>
            <p:ph sz="half" idx="2"/>
          </p:nvPr>
        </p:nvSpPr>
        <p:spPr>
          <a:xfrm>
            <a:off x="6172200" y="1578279"/>
            <a:ext cx="5181600" cy="499334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6" name="Tijdelijke aanduiding voor verticale tekst 5">
            <a:extLst>
              <a:ext uri="{FF2B5EF4-FFF2-40B4-BE49-F238E27FC236}">
                <a16:creationId xmlns:a16="http://schemas.microsoft.com/office/drawing/2014/main" id="{5DFFB455-E030-2AE8-A608-18D2F5402837}"/>
              </a:ext>
            </a:extLst>
          </p:cNvPr>
          <p:cNvSpPr>
            <a:spLocks noGrp="1"/>
          </p:cNvSpPr>
          <p:nvPr>
            <p:ph type="body" orient="vert" sz="quarter" idx="10" hasCustomPrompt="1"/>
          </p:nvPr>
        </p:nvSpPr>
        <p:spPr>
          <a:xfrm rot="10800000">
            <a:off x="495655" y="1222473"/>
            <a:ext cx="273464" cy="5349149"/>
          </a:xfrm>
        </p:spPr>
        <p:txBody>
          <a:bodyPr vert="eaVert" wrap="none">
            <a:noAutofit/>
          </a:bodyPr>
          <a:lstStyle>
            <a:lvl1pPr marL="0" marR="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sz="825">
                <a:solidFill>
                  <a:schemeClr val="accent4"/>
                </a:solidFill>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nl-NL" dirty="0"/>
              <a:t>Photo: </a:t>
            </a:r>
            <a:r>
              <a:rPr lang="nl-NL" dirty="0" err="1"/>
              <a:t>Nieke</a:t>
            </a:r>
            <a:r>
              <a:rPr lang="nl-NL" dirty="0"/>
              <a:t> </a:t>
            </a:r>
            <a:r>
              <a:rPr lang="nl-NL" dirty="0" err="1"/>
              <a:t>Westerik</a:t>
            </a:r>
            <a:r>
              <a:rPr lang="nl-NL" dirty="0"/>
              <a:t>, Yoba4Life</a:t>
            </a:r>
          </a:p>
        </p:txBody>
      </p:sp>
      <p:sp>
        <p:nvSpPr>
          <p:cNvPr id="7" name="Tijdelijke aanduiding voor verticale tekst 5">
            <a:extLst>
              <a:ext uri="{FF2B5EF4-FFF2-40B4-BE49-F238E27FC236}">
                <a16:creationId xmlns:a16="http://schemas.microsoft.com/office/drawing/2014/main" id="{C389A1FB-5AED-6732-A2CE-B025322D8BE3}"/>
              </a:ext>
            </a:extLst>
          </p:cNvPr>
          <p:cNvSpPr>
            <a:spLocks noGrp="1"/>
          </p:cNvSpPr>
          <p:nvPr>
            <p:ph type="body" orient="vert" sz="quarter" idx="11" hasCustomPrompt="1"/>
          </p:nvPr>
        </p:nvSpPr>
        <p:spPr>
          <a:xfrm rot="10800000">
            <a:off x="11392255" y="1222473"/>
            <a:ext cx="273464" cy="5349149"/>
          </a:xfrm>
        </p:spPr>
        <p:txBody>
          <a:bodyPr vert="eaVert" wrap="none">
            <a:noAutofit/>
          </a:bodyPr>
          <a:lstStyle>
            <a:lvl1pPr marL="0" marR="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sz="825">
                <a:solidFill>
                  <a:schemeClr val="accent4"/>
                </a:solidFill>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nl-NL" dirty="0"/>
              <a:t>Photo: </a:t>
            </a:r>
            <a:r>
              <a:rPr lang="nl-NL" dirty="0" err="1"/>
              <a:t>Nieke</a:t>
            </a:r>
            <a:r>
              <a:rPr lang="nl-NL" dirty="0"/>
              <a:t> </a:t>
            </a:r>
            <a:r>
              <a:rPr lang="nl-NL" dirty="0" err="1"/>
              <a:t>Westerik</a:t>
            </a:r>
            <a:r>
              <a:rPr lang="nl-NL" dirty="0"/>
              <a:t>, Yoba4Life</a:t>
            </a:r>
          </a:p>
        </p:txBody>
      </p:sp>
    </p:spTree>
    <p:extLst>
      <p:ext uri="{BB962C8B-B14F-4D97-AF65-F5344CB8AC3E}">
        <p14:creationId xmlns:p14="http://schemas.microsoft.com/office/powerpoint/2010/main" val="146818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8A8F4-8923-2B9F-9685-B75D1A75B2D9}"/>
              </a:ext>
            </a:extLst>
          </p:cNvPr>
          <p:cNvSpPr>
            <a:spLocks noGrp="1"/>
          </p:cNvSpPr>
          <p:nvPr>
            <p:ph type="title"/>
          </p:nvPr>
        </p:nvSpPr>
        <p:spPr>
          <a:xfrm>
            <a:off x="839788" y="365125"/>
            <a:ext cx="10515600" cy="1325563"/>
          </a:xfrm>
        </p:spPr>
        <p:txBody>
          <a:bodyPr/>
          <a:lstStyle/>
          <a:p>
            <a:r>
              <a:rPr lang="en-GB" noProof="0"/>
              <a:t>Klik om stijl te bewerken</a:t>
            </a:r>
          </a:p>
        </p:txBody>
      </p:sp>
      <p:sp>
        <p:nvSpPr>
          <p:cNvPr id="3" name="Tijdelijke aanduiding voor tekst 2">
            <a:extLst>
              <a:ext uri="{FF2B5EF4-FFF2-40B4-BE49-F238E27FC236}">
                <a16:creationId xmlns:a16="http://schemas.microsoft.com/office/drawing/2014/main" id="{B6E9C93C-FC24-055B-A09D-C30C2460F4FC}"/>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a:t>Klikken om de tekststijl van het model te bewerken</a:t>
            </a:r>
          </a:p>
        </p:txBody>
      </p:sp>
      <p:sp>
        <p:nvSpPr>
          <p:cNvPr id="4" name="Tijdelijke aanduiding voor inhoud 3">
            <a:extLst>
              <a:ext uri="{FF2B5EF4-FFF2-40B4-BE49-F238E27FC236}">
                <a16:creationId xmlns:a16="http://schemas.microsoft.com/office/drawing/2014/main" id="{1796233C-95C1-7F8C-20D8-DF78B7BAF1B7}"/>
              </a:ext>
            </a:extLst>
          </p:cNvPr>
          <p:cNvSpPr>
            <a:spLocks noGrp="1"/>
          </p:cNvSpPr>
          <p:nvPr>
            <p:ph sz="half" idx="2"/>
          </p:nvPr>
        </p:nvSpPr>
        <p:spPr>
          <a:xfrm>
            <a:off x="839789" y="2505075"/>
            <a:ext cx="5157787" cy="39878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5" name="Tijdelijke aanduiding voor tekst 4">
            <a:extLst>
              <a:ext uri="{FF2B5EF4-FFF2-40B4-BE49-F238E27FC236}">
                <a16:creationId xmlns:a16="http://schemas.microsoft.com/office/drawing/2014/main" id="{C85299B4-D326-D6BE-C044-1A78137BC6CA}"/>
              </a:ext>
            </a:extLst>
          </p:cNvPr>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a:t>Klikken om de tekststijl van het model te bewerken</a:t>
            </a:r>
          </a:p>
        </p:txBody>
      </p:sp>
      <p:sp>
        <p:nvSpPr>
          <p:cNvPr id="6" name="Tijdelijke aanduiding voor inhoud 5">
            <a:extLst>
              <a:ext uri="{FF2B5EF4-FFF2-40B4-BE49-F238E27FC236}">
                <a16:creationId xmlns:a16="http://schemas.microsoft.com/office/drawing/2014/main" id="{8FBDB38E-50B1-552E-940B-C5E069CAC0EC}"/>
              </a:ext>
            </a:extLst>
          </p:cNvPr>
          <p:cNvSpPr>
            <a:spLocks noGrp="1"/>
          </p:cNvSpPr>
          <p:nvPr>
            <p:ph sz="quarter" idx="4"/>
          </p:nvPr>
        </p:nvSpPr>
        <p:spPr>
          <a:xfrm>
            <a:off x="6172200" y="2505075"/>
            <a:ext cx="5183188" cy="39878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Tree>
    <p:extLst>
      <p:ext uri="{BB962C8B-B14F-4D97-AF65-F5344CB8AC3E}">
        <p14:creationId xmlns:p14="http://schemas.microsoft.com/office/powerpoint/2010/main" val="2860111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ote foto met titel">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1D6BBA34-691E-53BA-380E-A7E4CB43B2F1}"/>
              </a:ext>
            </a:extLst>
          </p:cNvPr>
          <p:cNvSpPr>
            <a:spLocks noGrp="1"/>
          </p:cNvSpPr>
          <p:nvPr>
            <p:ph type="pic" sz="quarter" idx="10"/>
          </p:nvPr>
        </p:nvSpPr>
        <p:spPr>
          <a:xfrm>
            <a:off x="0" y="0"/>
            <a:ext cx="12192000" cy="6732740"/>
          </a:xfrm>
        </p:spPr>
        <p:txBody>
          <a:bodyPr/>
          <a:lstStyle/>
          <a:p>
            <a:endParaRPr lang="nl-NL" dirty="0"/>
          </a:p>
        </p:txBody>
      </p:sp>
      <p:sp>
        <p:nvSpPr>
          <p:cNvPr id="6" name="Titel 5">
            <a:extLst>
              <a:ext uri="{FF2B5EF4-FFF2-40B4-BE49-F238E27FC236}">
                <a16:creationId xmlns:a16="http://schemas.microsoft.com/office/drawing/2014/main" id="{E4A8FBCD-AEE8-E759-A3C5-B8D96AF33EDB}"/>
              </a:ext>
            </a:extLst>
          </p:cNvPr>
          <p:cNvSpPr>
            <a:spLocks noGrp="1"/>
          </p:cNvSpPr>
          <p:nvPr>
            <p:ph type="title"/>
          </p:nvPr>
        </p:nvSpPr>
        <p:spPr>
          <a:xfrm>
            <a:off x="392151" y="1884557"/>
            <a:ext cx="10515600" cy="3501483"/>
          </a:xfrm>
          <a:effectLst/>
        </p:spPr>
        <p:txBody>
          <a:bodyPr>
            <a:normAutofit/>
          </a:bodyPr>
          <a:lstStyle>
            <a:lvl1pPr>
              <a:defRPr sz="3300">
                <a:solidFill>
                  <a:schemeClr val="bg1"/>
                </a:solidFill>
                <a:effectLst>
                  <a:outerShdw blurRad="38100" dist="38100" dir="2700000" algn="tl">
                    <a:srgbClr val="000000">
                      <a:alpha val="43137"/>
                    </a:srgbClr>
                  </a:outerShdw>
                </a:effectLst>
              </a:defRPr>
            </a:lvl1pPr>
          </a:lstStyle>
          <a:p>
            <a:r>
              <a:rPr lang="nl-NL" dirty="0"/>
              <a:t>Klik om stijl te bewerken</a:t>
            </a:r>
          </a:p>
        </p:txBody>
      </p:sp>
    </p:spTree>
    <p:extLst>
      <p:ext uri="{BB962C8B-B14F-4D97-AF65-F5344CB8AC3E}">
        <p14:creationId xmlns:p14="http://schemas.microsoft.com/office/powerpoint/2010/main" val="6276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met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1A0C1-8FB5-D131-83CF-40F7AB057A2C}"/>
              </a:ext>
            </a:extLst>
          </p:cNvPr>
          <p:cNvSpPr>
            <a:spLocks noGrp="1"/>
          </p:cNvSpPr>
          <p:nvPr>
            <p:ph type="ctrTitle"/>
          </p:nvPr>
        </p:nvSpPr>
        <p:spPr>
          <a:xfrm>
            <a:off x="818104" y="2392290"/>
            <a:ext cx="5170714" cy="3003676"/>
          </a:xfrm>
        </p:spPr>
        <p:txBody>
          <a:bodyPr lIns="0" tIns="0" rIns="0" bIns="0" anchor="b"/>
          <a:lstStyle>
            <a:lvl1pPr algn="l">
              <a:defRPr sz="4500"/>
            </a:lvl1pPr>
          </a:lstStyle>
          <a:p>
            <a:r>
              <a:rPr lang="en-GB" noProof="0" err="1"/>
              <a:t>Klik</a:t>
            </a:r>
            <a:r>
              <a:rPr lang="en-GB" noProof="0"/>
              <a:t> om </a:t>
            </a:r>
            <a:r>
              <a:rPr lang="en-GB" noProof="0" err="1"/>
              <a:t>stijl</a:t>
            </a:r>
            <a:r>
              <a:rPr lang="en-GB" noProof="0"/>
              <a:t> </a:t>
            </a:r>
            <a:r>
              <a:rPr lang="en-GB" noProof="0" err="1"/>
              <a:t>te</a:t>
            </a:r>
            <a:r>
              <a:rPr lang="en-GB" noProof="0"/>
              <a:t> </a:t>
            </a:r>
            <a:r>
              <a:rPr lang="en-GB" noProof="0" err="1"/>
              <a:t>bewerken</a:t>
            </a:r>
            <a:endParaRPr lang="en-GB" noProof="0"/>
          </a:p>
        </p:txBody>
      </p:sp>
      <p:sp>
        <p:nvSpPr>
          <p:cNvPr id="3" name="Ondertitel 2">
            <a:extLst>
              <a:ext uri="{FF2B5EF4-FFF2-40B4-BE49-F238E27FC236}">
                <a16:creationId xmlns:a16="http://schemas.microsoft.com/office/drawing/2014/main" id="{CC6E315D-2E76-D6B5-669E-206B7C59922D}"/>
              </a:ext>
            </a:extLst>
          </p:cNvPr>
          <p:cNvSpPr>
            <a:spLocks noGrp="1"/>
          </p:cNvSpPr>
          <p:nvPr>
            <p:ph type="subTitle" idx="1"/>
          </p:nvPr>
        </p:nvSpPr>
        <p:spPr>
          <a:xfrm>
            <a:off x="818105" y="5604697"/>
            <a:ext cx="5783663" cy="990879"/>
          </a:xfrm>
        </p:spPr>
        <p:txBody>
          <a:bodyPr lIns="0" tIns="0" rIns="0" bIns="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err="1"/>
              <a:t>Klikken</a:t>
            </a:r>
            <a:r>
              <a:rPr lang="en-GB" noProof="0"/>
              <a:t> om de </a:t>
            </a:r>
            <a:r>
              <a:rPr lang="en-GB" noProof="0" err="1"/>
              <a:t>ondertitelstijl</a:t>
            </a:r>
            <a:r>
              <a:rPr lang="en-GB" noProof="0"/>
              <a:t> van het model </a:t>
            </a:r>
            <a:r>
              <a:rPr lang="en-GB" noProof="0" err="1"/>
              <a:t>te</a:t>
            </a:r>
            <a:r>
              <a:rPr lang="en-GB" noProof="0"/>
              <a:t> </a:t>
            </a:r>
            <a:r>
              <a:rPr lang="en-GB" noProof="0" err="1"/>
              <a:t>bewerken</a:t>
            </a:r>
            <a:endParaRPr lang="en-GB" noProof="0"/>
          </a:p>
        </p:txBody>
      </p:sp>
      <p:pic>
        <p:nvPicPr>
          <p:cNvPr id="9" name="Afbeelding 8">
            <a:extLst>
              <a:ext uri="{FF2B5EF4-FFF2-40B4-BE49-F238E27FC236}">
                <a16:creationId xmlns:a16="http://schemas.microsoft.com/office/drawing/2014/main" id="{793F54D5-8A14-6BE4-9530-A67299FCF8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012" y="86831"/>
            <a:ext cx="3978776" cy="2305459"/>
          </a:xfrm>
          <a:prstGeom prst="rect">
            <a:avLst/>
          </a:prstGeom>
        </p:spPr>
      </p:pic>
      <p:sp>
        <p:nvSpPr>
          <p:cNvPr id="10" name="Rechthoek 9">
            <a:extLst>
              <a:ext uri="{FF2B5EF4-FFF2-40B4-BE49-F238E27FC236}">
                <a16:creationId xmlns:a16="http://schemas.microsoft.com/office/drawing/2014/main" id="{DAC7162C-90A7-779D-D4A8-526C0699379C}"/>
              </a:ext>
            </a:extLst>
          </p:cNvPr>
          <p:cNvSpPr/>
          <p:nvPr userDrawn="1"/>
        </p:nvSpPr>
        <p:spPr>
          <a:xfrm>
            <a:off x="9982200" y="0"/>
            <a:ext cx="2209800" cy="170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
        <p:nvSpPr>
          <p:cNvPr id="13" name="Tijdelijke aanduiding voor afbeelding 12">
            <a:extLst>
              <a:ext uri="{FF2B5EF4-FFF2-40B4-BE49-F238E27FC236}">
                <a16:creationId xmlns:a16="http://schemas.microsoft.com/office/drawing/2014/main" id="{63CAE5DA-BF31-9A86-E87A-76F92F43F346}"/>
              </a:ext>
            </a:extLst>
          </p:cNvPr>
          <p:cNvSpPr>
            <a:spLocks noGrp="1"/>
          </p:cNvSpPr>
          <p:nvPr>
            <p:ph type="pic" sz="quarter" idx="13"/>
          </p:nvPr>
        </p:nvSpPr>
        <p:spPr>
          <a:xfrm>
            <a:off x="5755710" y="356370"/>
            <a:ext cx="6087808" cy="6086157"/>
          </a:xfrm>
          <a:prstGeom prst="teardrop">
            <a:avLst/>
          </a:prstGeom>
          <a:solidFill>
            <a:schemeClr val="bg1"/>
          </a:solidFill>
        </p:spPr>
        <p:txBody>
          <a:bodyPr/>
          <a:lstStyle/>
          <a:p>
            <a:endParaRPr lang="nl-NL"/>
          </a:p>
        </p:txBody>
      </p:sp>
    </p:spTree>
    <p:extLst>
      <p:ext uri="{BB962C8B-B14F-4D97-AF65-F5344CB8AC3E}">
        <p14:creationId xmlns:p14="http://schemas.microsoft.com/office/powerpoint/2010/main" val="298332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ote foto met titelvlak">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1D6BBA34-691E-53BA-380E-A7E4CB43B2F1}"/>
              </a:ext>
            </a:extLst>
          </p:cNvPr>
          <p:cNvSpPr>
            <a:spLocks noGrp="1"/>
          </p:cNvSpPr>
          <p:nvPr>
            <p:ph type="pic" sz="quarter" idx="10"/>
          </p:nvPr>
        </p:nvSpPr>
        <p:spPr>
          <a:xfrm>
            <a:off x="0" y="0"/>
            <a:ext cx="12192000" cy="6732740"/>
          </a:xfrm>
        </p:spPr>
        <p:txBody>
          <a:bodyPr/>
          <a:lstStyle/>
          <a:p>
            <a:endParaRPr lang="nl-NL" dirty="0"/>
          </a:p>
        </p:txBody>
      </p:sp>
      <p:sp>
        <p:nvSpPr>
          <p:cNvPr id="7" name="Titel 6">
            <a:extLst>
              <a:ext uri="{FF2B5EF4-FFF2-40B4-BE49-F238E27FC236}">
                <a16:creationId xmlns:a16="http://schemas.microsoft.com/office/drawing/2014/main" id="{13C2ECFF-4C24-31F6-E579-5DAB9D94E6DB}"/>
              </a:ext>
            </a:extLst>
          </p:cNvPr>
          <p:cNvSpPr>
            <a:spLocks noGrp="1"/>
          </p:cNvSpPr>
          <p:nvPr>
            <p:ph type="title"/>
          </p:nvPr>
        </p:nvSpPr>
        <p:spPr>
          <a:xfrm>
            <a:off x="1" y="2766219"/>
            <a:ext cx="5921828" cy="1348582"/>
          </a:xfrm>
          <a:solidFill>
            <a:schemeClr val="tx1"/>
          </a:solidFill>
        </p:spPr>
        <p:txBody>
          <a:bodyPr>
            <a:normAutofit/>
          </a:bodyPr>
          <a:lstStyle>
            <a:lvl1pPr marL="538163" indent="0">
              <a:tabLst/>
              <a:defRPr sz="2100">
                <a:solidFill>
                  <a:schemeClr val="bg1"/>
                </a:solidFill>
              </a:defRPr>
            </a:lvl1pPr>
          </a:lstStyle>
          <a:p>
            <a:r>
              <a:rPr lang="nl-NL" dirty="0"/>
              <a:t>Klik om stijl te bewerken</a:t>
            </a:r>
          </a:p>
        </p:txBody>
      </p:sp>
    </p:spTree>
    <p:extLst>
      <p:ext uri="{BB962C8B-B14F-4D97-AF65-F5344CB8AC3E}">
        <p14:creationId xmlns:p14="http://schemas.microsoft.com/office/powerpoint/2010/main" val="912860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309DE-4F66-E2C6-20EA-66FED025DD7A}"/>
              </a:ext>
            </a:extLst>
          </p:cNvPr>
          <p:cNvSpPr>
            <a:spLocks noGrp="1"/>
          </p:cNvSpPr>
          <p:nvPr>
            <p:ph type="title"/>
          </p:nvPr>
        </p:nvSpPr>
        <p:spPr>
          <a:xfrm>
            <a:off x="838201" y="1862331"/>
            <a:ext cx="10918371" cy="4267165"/>
          </a:xfrm>
        </p:spPr>
        <p:txBody>
          <a:bodyPr>
            <a:normAutofit/>
          </a:bodyPr>
          <a:lstStyle>
            <a:lvl1pPr>
              <a:defRPr sz="36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Tree>
    <p:extLst>
      <p:ext uri="{BB962C8B-B14F-4D97-AF65-F5344CB8AC3E}">
        <p14:creationId xmlns:p14="http://schemas.microsoft.com/office/powerpoint/2010/main" val="1409537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ote foto">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0279DF53-8746-9639-9E9A-D0084F013ABD}"/>
              </a:ext>
            </a:extLst>
          </p:cNvPr>
          <p:cNvSpPr>
            <a:spLocks noGrp="1"/>
          </p:cNvSpPr>
          <p:nvPr>
            <p:ph type="pic" sz="quarter" idx="10"/>
          </p:nvPr>
        </p:nvSpPr>
        <p:spPr>
          <a:xfrm>
            <a:off x="0" y="0"/>
            <a:ext cx="12192000" cy="6732740"/>
          </a:xfrm>
        </p:spPr>
        <p:txBody>
          <a:bodyPr/>
          <a:lstStyle/>
          <a:p>
            <a:endParaRPr lang="nl-NL"/>
          </a:p>
        </p:txBody>
      </p:sp>
      <p:sp>
        <p:nvSpPr>
          <p:cNvPr id="14" name="Traan 13">
            <a:extLst>
              <a:ext uri="{FF2B5EF4-FFF2-40B4-BE49-F238E27FC236}">
                <a16:creationId xmlns:a16="http://schemas.microsoft.com/office/drawing/2014/main" id="{4A7ED981-3F6F-22A0-7AA9-ADFC49136C41}"/>
              </a:ext>
            </a:extLst>
          </p:cNvPr>
          <p:cNvSpPr/>
          <p:nvPr userDrawn="1"/>
        </p:nvSpPr>
        <p:spPr>
          <a:xfrm>
            <a:off x="10091895" y="1"/>
            <a:ext cx="2100105" cy="2100105"/>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pic>
        <p:nvPicPr>
          <p:cNvPr id="15" name="Afbeelding 14">
            <a:extLst>
              <a:ext uri="{FF2B5EF4-FFF2-40B4-BE49-F238E27FC236}">
                <a16:creationId xmlns:a16="http://schemas.microsoft.com/office/drawing/2014/main" id="{F8C6F173-CCF8-AE6F-17E3-55EEC3808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92733" y="431155"/>
            <a:ext cx="1889815" cy="1095033"/>
          </a:xfrm>
          <a:prstGeom prst="rect">
            <a:avLst/>
          </a:prstGeom>
        </p:spPr>
      </p:pic>
    </p:spTree>
    <p:extLst>
      <p:ext uri="{BB962C8B-B14F-4D97-AF65-F5344CB8AC3E}">
        <p14:creationId xmlns:p14="http://schemas.microsoft.com/office/powerpoint/2010/main" val="2786393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credits">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5C757BD-1766-5477-14E0-13CBBAE2BD22}"/>
              </a:ext>
            </a:extLst>
          </p:cNvPr>
          <p:cNvSpPr>
            <a:spLocks noGrp="1"/>
          </p:cNvSpPr>
          <p:nvPr>
            <p:ph type="body" sz="quarter" idx="10" hasCustomPrompt="1"/>
          </p:nvPr>
        </p:nvSpPr>
        <p:spPr>
          <a:xfrm>
            <a:off x="838200" y="4187825"/>
            <a:ext cx="10515600" cy="2324100"/>
          </a:xfrm>
        </p:spPr>
        <p:txBody>
          <a:bodyPr/>
          <a:lstStyle>
            <a:lvl1pPr marL="171450" marR="0" indent="-17145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Char char="•"/>
              <a:tabLst/>
              <a:defRPr/>
            </a:lvl1pPr>
          </a:lstStyle>
          <a:p>
            <a:pPr rtl="0"/>
            <a:r>
              <a:rPr lang="nl-NL" dirty="0" err="1"/>
              <a:t>Nieke</a:t>
            </a:r>
            <a:r>
              <a:rPr lang="nl-NL" dirty="0"/>
              <a:t> </a:t>
            </a:r>
            <a:r>
              <a:rPr lang="nl-NL" dirty="0" err="1"/>
              <a:t>Westerik</a:t>
            </a:r>
            <a:r>
              <a:rPr lang="nl-NL" dirty="0"/>
              <a:t>, Yoba4Life </a:t>
            </a:r>
          </a:p>
          <a:p>
            <a:pPr rtl="0"/>
            <a:r>
              <a:rPr lang="nl-NL" dirty="0"/>
              <a:t>Martin de Jong, SNV TID</a:t>
            </a:r>
          </a:p>
          <a:p>
            <a:pPr lvl="4"/>
            <a:endParaRPr lang="nl-NL" dirty="0"/>
          </a:p>
        </p:txBody>
      </p:sp>
      <p:sp>
        <p:nvSpPr>
          <p:cNvPr id="6" name="Tekstvak 5">
            <a:extLst>
              <a:ext uri="{FF2B5EF4-FFF2-40B4-BE49-F238E27FC236}">
                <a16:creationId xmlns:a16="http://schemas.microsoft.com/office/drawing/2014/main" id="{0A7D45BA-C1F2-2752-0110-96B55A85BA73}"/>
              </a:ext>
            </a:extLst>
          </p:cNvPr>
          <p:cNvSpPr txBox="1"/>
          <p:nvPr userDrawn="1"/>
        </p:nvSpPr>
        <p:spPr>
          <a:xfrm>
            <a:off x="838200" y="2960914"/>
            <a:ext cx="8305800" cy="553998"/>
          </a:xfrm>
          <a:prstGeom prst="rect">
            <a:avLst/>
          </a:prstGeom>
          <a:noFill/>
        </p:spPr>
        <p:txBody>
          <a:bodyPr wrap="square">
            <a:spAutoFit/>
          </a:bodyPr>
          <a:lstStyle/>
          <a:p>
            <a:r>
              <a:rPr lang="nl-NL" sz="3000" dirty="0">
                <a:latin typeface="IBM Plex Sans" panose="020B0503050203000203" pitchFamily="34" charset="0"/>
              </a:rPr>
              <a:t>Pictures </a:t>
            </a:r>
            <a:r>
              <a:rPr lang="nl-NL" sz="3000" dirty="0" err="1">
                <a:latin typeface="IBM Plex Sans" panose="020B0503050203000203" pitchFamily="34" charset="0"/>
              </a:rPr>
              <a:t>courtesy</a:t>
            </a:r>
            <a:endParaRPr lang="nl-NL" sz="3000" dirty="0">
              <a:latin typeface="IBM Plex Sans" panose="020B0503050203000203" pitchFamily="34" charset="0"/>
            </a:endParaRPr>
          </a:p>
        </p:txBody>
      </p:sp>
    </p:spTree>
    <p:extLst>
      <p:ext uri="{BB962C8B-B14F-4D97-AF65-F5344CB8AC3E}">
        <p14:creationId xmlns:p14="http://schemas.microsoft.com/office/powerpoint/2010/main" val="3499008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artnerlogo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D91FA-E712-A245-9EC3-F8C3D898981F}"/>
              </a:ext>
            </a:extLst>
          </p:cNvPr>
          <p:cNvSpPr>
            <a:spLocks noGrp="1"/>
          </p:cNvSpPr>
          <p:nvPr>
            <p:ph type="title" hasCustomPrompt="1"/>
          </p:nvPr>
        </p:nvSpPr>
        <p:spPr/>
        <p:txBody>
          <a:bodyPr/>
          <a:lstStyle/>
          <a:p>
            <a:r>
              <a:rPr lang="nl-NL" dirty="0" err="1"/>
              <a:t>Our</a:t>
            </a:r>
            <a:r>
              <a:rPr lang="nl-NL" dirty="0"/>
              <a:t> partners</a:t>
            </a:r>
          </a:p>
        </p:txBody>
      </p:sp>
      <p:pic>
        <p:nvPicPr>
          <p:cNvPr id="4" name="Afbeelding 3">
            <a:extLst>
              <a:ext uri="{FF2B5EF4-FFF2-40B4-BE49-F238E27FC236}">
                <a16:creationId xmlns:a16="http://schemas.microsoft.com/office/drawing/2014/main" id="{0440703A-348F-DAD8-9B90-5617B3A881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484" t="16769" r="36697" b="10132"/>
          <a:stretch/>
        </p:blipFill>
        <p:spPr>
          <a:xfrm>
            <a:off x="863838" y="2086550"/>
            <a:ext cx="1614443" cy="839763"/>
          </a:xfrm>
          <a:prstGeom prst="rect">
            <a:avLst/>
          </a:prstGeom>
        </p:spPr>
      </p:pic>
      <p:pic>
        <p:nvPicPr>
          <p:cNvPr id="6" name="Afbeelding 5">
            <a:extLst>
              <a:ext uri="{FF2B5EF4-FFF2-40B4-BE49-F238E27FC236}">
                <a16:creationId xmlns:a16="http://schemas.microsoft.com/office/drawing/2014/main" id="{41FC7146-CE67-51F3-3D44-5B246DF1F5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7428" t="18710" r="10485" b="14812"/>
          <a:stretch/>
        </p:blipFill>
        <p:spPr>
          <a:xfrm>
            <a:off x="4713296" y="2018544"/>
            <a:ext cx="1274815" cy="1032404"/>
          </a:xfrm>
          <a:prstGeom prst="rect">
            <a:avLst/>
          </a:prstGeom>
        </p:spPr>
      </p:pic>
      <p:pic>
        <p:nvPicPr>
          <p:cNvPr id="8" name="Afbeelding 7">
            <a:extLst>
              <a:ext uri="{FF2B5EF4-FFF2-40B4-BE49-F238E27FC236}">
                <a16:creationId xmlns:a16="http://schemas.microsoft.com/office/drawing/2014/main" id="{814A16FF-50F9-E661-DE6D-E4F230CE8F6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057937" y="1992616"/>
            <a:ext cx="1036415" cy="1032404"/>
          </a:xfrm>
          <a:prstGeom prst="rect">
            <a:avLst/>
          </a:prstGeom>
        </p:spPr>
      </p:pic>
      <p:pic>
        <p:nvPicPr>
          <p:cNvPr id="10" name="Afbeelding 9">
            <a:extLst>
              <a:ext uri="{FF2B5EF4-FFF2-40B4-BE49-F238E27FC236}">
                <a16:creationId xmlns:a16="http://schemas.microsoft.com/office/drawing/2014/main" id="{D289D214-3983-E96D-0DBE-CBEF34D1869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793965" y="2077468"/>
            <a:ext cx="1139611" cy="848846"/>
          </a:xfrm>
          <a:prstGeom prst="rect">
            <a:avLst/>
          </a:prstGeom>
        </p:spPr>
      </p:pic>
      <p:pic>
        <p:nvPicPr>
          <p:cNvPr id="12" name="Afbeelding 11" descr="Afbeelding met tekst, klok&#10;&#10;Automatisch gegenereerde beschrijving">
            <a:extLst>
              <a:ext uri="{FF2B5EF4-FFF2-40B4-BE49-F238E27FC236}">
                <a16:creationId xmlns:a16="http://schemas.microsoft.com/office/drawing/2014/main" id="{E2462227-8C7D-5BB7-2FCF-B26E272A4FA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5347" y="5327824"/>
            <a:ext cx="2993906" cy="568842"/>
          </a:xfrm>
          <a:prstGeom prst="rect">
            <a:avLst/>
          </a:prstGeom>
        </p:spPr>
      </p:pic>
      <p:pic>
        <p:nvPicPr>
          <p:cNvPr id="14" name="Afbeelding 13">
            <a:extLst>
              <a:ext uri="{FF2B5EF4-FFF2-40B4-BE49-F238E27FC236}">
                <a16:creationId xmlns:a16="http://schemas.microsoft.com/office/drawing/2014/main" id="{7977BBAF-8B54-388F-4D73-5B9AD9BF306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8073" t="15396" r="40055" b="30728"/>
          <a:stretch/>
        </p:blipFill>
        <p:spPr>
          <a:xfrm>
            <a:off x="8541980" y="1690689"/>
            <a:ext cx="2300006" cy="1325564"/>
          </a:xfrm>
          <a:prstGeom prst="rect">
            <a:avLst/>
          </a:prstGeom>
        </p:spPr>
      </p:pic>
      <p:pic>
        <p:nvPicPr>
          <p:cNvPr id="16" name="Afbeelding 15" descr="Afbeelding met tekst, illustratie&#10;&#10;Automatisch gegenereerde beschrijving">
            <a:extLst>
              <a:ext uri="{FF2B5EF4-FFF2-40B4-BE49-F238E27FC236}">
                <a16:creationId xmlns:a16="http://schemas.microsoft.com/office/drawing/2014/main" id="{8D569431-5BC2-39CF-A608-C72A345746C6}"/>
              </a:ext>
            </a:extLst>
          </p:cNvPr>
          <p:cNvPicPr>
            <a:picLocks noChangeAspect="1"/>
          </p:cNvPicPr>
          <p:nvPr userDrawn="1"/>
        </p:nvPicPr>
        <p:blipFill>
          <a:blip r:embed="rId8"/>
          <a:stretch>
            <a:fillRect/>
          </a:stretch>
        </p:blipFill>
        <p:spPr>
          <a:xfrm>
            <a:off x="927675" y="3667160"/>
            <a:ext cx="2587250" cy="831850"/>
          </a:xfrm>
          <a:prstGeom prst="rect">
            <a:avLst/>
          </a:prstGeom>
        </p:spPr>
      </p:pic>
      <p:pic>
        <p:nvPicPr>
          <p:cNvPr id="18" name="Afbeelding 17">
            <a:extLst>
              <a:ext uri="{FF2B5EF4-FFF2-40B4-BE49-F238E27FC236}">
                <a16:creationId xmlns:a16="http://schemas.microsoft.com/office/drawing/2014/main" id="{13FF4FC3-7DF9-CF6A-825C-75A8F76713F8}"/>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t="27184" b="19316"/>
          <a:stretch/>
        </p:blipFill>
        <p:spPr>
          <a:xfrm>
            <a:off x="4179844" y="3589566"/>
            <a:ext cx="2081435" cy="1113569"/>
          </a:xfrm>
          <a:prstGeom prst="rect">
            <a:avLst/>
          </a:prstGeom>
        </p:spPr>
      </p:pic>
      <p:pic>
        <p:nvPicPr>
          <p:cNvPr id="20" name="Afbeelding 19">
            <a:extLst>
              <a:ext uri="{FF2B5EF4-FFF2-40B4-BE49-F238E27FC236}">
                <a16:creationId xmlns:a16="http://schemas.microsoft.com/office/drawing/2014/main" id="{4202E6CD-C342-01A2-F1EF-413F0ACB654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93964" y="3695184"/>
            <a:ext cx="1442136" cy="741348"/>
          </a:xfrm>
          <a:prstGeom prst="rect">
            <a:avLst/>
          </a:prstGeom>
        </p:spPr>
      </p:pic>
      <p:pic>
        <p:nvPicPr>
          <p:cNvPr id="22" name="Afbeelding 21">
            <a:extLst>
              <a:ext uri="{FF2B5EF4-FFF2-40B4-BE49-F238E27FC236}">
                <a16:creationId xmlns:a16="http://schemas.microsoft.com/office/drawing/2014/main" id="{F3430DB3-BE80-A307-3F6E-CD9A797F2F28}"/>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426574" y="5138177"/>
            <a:ext cx="1308693" cy="826856"/>
          </a:xfrm>
          <a:prstGeom prst="rect">
            <a:avLst/>
          </a:prstGeom>
        </p:spPr>
      </p:pic>
      <p:pic>
        <p:nvPicPr>
          <p:cNvPr id="24" name="Afbeelding 23" descr="Afbeelding met tekst, whiteboard&#10;&#10;Automatisch gegenereerde beschrijving">
            <a:extLst>
              <a:ext uri="{FF2B5EF4-FFF2-40B4-BE49-F238E27FC236}">
                <a16:creationId xmlns:a16="http://schemas.microsoft.com/office/drawing/2014/main" id="{424BBAFF-2E98-64CF-2A20-60763877F9FA}"/>
              </a:ext>
            </a:extLst>
          </p:cNvPr>
          <p:cNvPicPr>
            <a:picLocks noChangeAspect="1"/>
          </p:cNvPicPr>
          <p:nvPr userDrawn="1"/>
        </p:nvPicPr>
        <p:blipFill>
          <a:blip r:embed="rId12"/>
          <a:stretch>
            <a:fillRect/>
          </a:stretch>
        </p:blipFill>
        <p:spPr>
          <a:xfrm>
            <a:off x="9053794" y="3480187"/>
            <a:ext cx="2300006" cy="1183433"/>
          </a:xfrm>
          <a:prstGeom prst="rect">
            <a:avLst/>
          </a:prstGeom>
        </p:spPr>
      </p:pic>
    </p:spTree>
    <p:extLst>
      <p:ext uri="{BB962C8B-B14F-4D97-AF65-F5344CB8AC3E}">
        <p14:creationId xmlns:p14="http://schemas.microsoft.com/office/powerpoint/2010/main" val="2200275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eldia met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1A0C1-8FB5-D131-83CF-40F7AB057A2C}"/>
              </a:ext>
            </a:extLst>
          </p:cNvPr>
          <p:cNvSpPr>
            <a:spLocks noGrp="1"/>
          </p:cNvSpPr>
          <p:nvPr>
            <p:ph type="ctrTitle"/>
          </p:nvPr>
        </p:nvSpPr>
        <p:spPr>
          <a:xfrm>
            <a:off x="818104" y="2392290"/>
            <a:ext cx="5170714" cy="3003676"/>
          </a:xfrm>
        </p:spPr>
        <p:txBody>
          <a:bodyPr lIns="0" tIns="0" rIns="0" bIns="0" anchor="b"/>
          <a:lstStyle>
            <a:lvl1pPr algn="l">
              <a:defRPr sz="45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Ondertitel 2">
            <a:extLst>
              <a:ext uri="{FF2B5EF4-FFF2-40B4-BE49-F238E27FC236}">
                <a16:creationId xmlns:a16="http://schemas.microsoft.com/office/drawing/2014/main" id="{CC6E315D-2E76-D6B5-669E-206B7C59922D}"/>
              </a:ext>
            </a:extLst>
          </p:cNvPr>
          <p:cNvSpPr>
            <a:spLocks noGrp="1"/>
          </p:cNvSpPr>
          <p:nvPr>
            <p:ph type="subTitle" idx="1"/>
          </p:nvPr>
        </p:nvSpPr>
        <p:spPr>
          <a:xfrm>
            <a:off x="818105" y="5604697"/>
            <a:ext cx="5783663" cy="990879"/>
          </a:xfrm>
        </p:spPr>
        <p:txBody>
          <a:bodyPr lIns="0" tIns="0" rIns="0" bIns="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err="1"/>
              <a:t>Klikken</a:t>
            </a:r>
            <a:r>
              <a:rPr lang="en-GB" noProof="0" dirty="0"/>
              <a:t> om de </a:t>
            </a:r>
            <a:r>
              <a:rPr lang="en-GB" noProof="0" dirty="0" err="1"/>
              <a:t>ondertitelstijl</a:t>
            </a:r>
            <a:r>
              <a:rPr lang="en-GB" noProof="0" dirty="0"/>
              <a:t> van het model </a:t>
            </a:r>
            <a:r>
              <a:rPr lang="en-GB" noProof="0" dirty="0" err="1"/>
              <a:t>te</a:t>
            </a:r>
            <a:r>
              <a:rPr lang="en-GB" noProof="0" dirty="0"/>
              <a:t> </a:t>
            </a:r>
            <a:r>
              <a:rPr lang="en-GB" noProof="0" dirty="0" err="1"/>
              <a:t>bewerken</a:t>
            </a:r>
            <a:endParaRPr lang="en-GB" noProof="0" dirty="0"/>
          </a:p>
        </p:txBody>
      </p:sp>
      <p:pic>
        <p:nvPicPr>
          <p:cNvPr id="9" name="Afbeelding 8">
            <a:extLst>
              <a:ext uri="{FF2B5EF4-FFF2-40B4-BE49-F238E27FC236}">
                <a16:creationId xmlns:a16="http://schemas.microsoft.com/office/drawing/2014/main" id="{793F54D5-8A14-6BE4-9530-A67299FCF8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012" y="86831"/>
            <a:ext cx="3978776" cy="2305459"/>
          </a:xfrm>
          <a:prstGeom prst="rect">
            <a:avLst/>
          </a:prstGeom>
        </p:spPr>
      </p:pic>
      <p:sp>
        <p:nvSpPr>
          <p:cNvPr id="10" name="Rechthoek 9">
            <a:extLst>
              <a:ext uri="{FF2B5EF4-FFF2-40B4-BE49-F238E27FC236}">
                <a16:creationId xmlns:a16="http://schemas.microsoft.com/office/drawing/2014/main" id="{DAC7162C-90A7-779D-D4A8-526C0699379C}"/>
              </a:ext>
            </a:extLst>
          </p:cNvPr>
          <p:cNvSpPr/>
          <p:nvPr userDrawn="1"/>
        </p:nvSpPr>
        <p:spPr>
          <a:xfrm>
            <a:off x="9982200" y="0"/>
            <a:ext cx="2209800" cy="170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
        <p:nvSpPr>
          <p:cNvPr id="13" name="Tijdelijke aanduiding voor afbeelding 12">
            <a:extLst>
              <a:ext uri="{FF2B5EF4-FFF2-40B4-BE49-F238E27FC236}">
                <a16:creationId xmlns:a16="http://schemas.microsoft.com/office/drawing/2014/main" id="{63CAE5DA-BF31-9A86-E87A-76F92F43F346}"/>
              </a:ext>
            </a:extLst>
          </p:cNvPr>
          <p:cNvSpPr>
            <a:spLocks noGrp="1"/>
          </p:cNvSpPr>
          <p:nvPr>
            <p:ph type="pic" sz="quarter" idx="13"/>
          </p:nvPr>
        </p:nvSpPr>
        <p:spPr>
          <a:xfrm>
            <a:off x="5755710" y="356370"/>
            <a:ext cx="6087808" cy="6086157"/>
          </a:xfrm>
          <a:prstGeom prst="teardrop">
            <a:avLst/>
          </a:prstGeom>
          <a:solidFill>
            <a:schemeClr val="bg1"/>
          </a:solidFill>
        </p:spPr>
        <p:txBody>
          <a:bodyPr/>
          <a:lstStyle/>
          <a:p>
            <a:endParaRPr lang="nl-NL"/>
          </a:p>
        </p:txBody>
      </p:sp>
    </p:spTree>
    <p:extLst>
      <p:ext uri="{BB962C8B-B14F-4D97-AF65-F5344CB8AC3E}">
        <p14:creationId xmlns:p14="http://schemas.microsoft.com/office/powerpoint/2010/main" val="73884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F615D-BC73-BDA4-8B36-F2A30F1125D6}"/>
              </a:ext>
            </a:extLst>
          </p:cNvPr>
          <p:cNvSpPr>
            <a:spLocks noGrp="1"/>
          </p:cNvSpPr>
          <p:nvPr>
            <p:ph type="title"/>
          </p:nvPr>
        </p:nvSpPr>
        <p:spPr>
          <a:xfrm>
            <a:off x="838202" y="365126"/>
            <a:ext cx="9240297" cy="1050316"/>
          </a:xfrm>
        </p:spPr>
        <p:txBody>
          <a:bodyPr anchor="t" anchorCtr="0"/>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inhoud 2">
            <a:extLst>
              <a:ext uri="{FF2B5EF4-FFF2-40B4-BE49-F238E27FC236}">
                <a16:creationId xmlns:a16="http://schemas.microsoft.com/office/drawing/2014/main" id="{6A950FCD-3228-B5DB-BD59-1A876276928C}"/>
              </a:ext>
            </a:extLst>
          </p:cNvPr>
          <p:cNvSpPr>
            <a:spLocks noGrp="1"/>
          </p:cNvSpPr>
          <p:nvPr>
            <p:ph sz="half" idx="1"/>
          </p:nvPr>
        </p:nvSpPr>
        <p:spPr>
          <a:xfrm>
            <a:off x="838200" y="1578280"/>
            <a:ext cx="5181600" cy="499334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4" name="Tijdelijke aanduiding voor inhoud 3">
            <a:extLst>
              <a:ext uri="{FF2B5EF4-FFF2-40B4-BE49-F238E27FC236}">
                <a16:creationId xmlns:a16="http://schemas.microsoft.com/office/drawing/2014/main" id="{AABFE553-FA35-9674-05A2-2A9801386840}"/>
              </a:ext>
            </a:extLst>
          </p:cNvPr>
          <p:cNvSpPr>
            <a:spLocks noGrp="1"/>
          </p:cNvSpPr>
          <p:nvPr>
            <p:ph sz="half" idx="2"/>
          </p:nvPr>
        </p:nvSpPr>
        <p:spPr>
          <a:xfrm>
            <a:off x="6172200" y="1578279"/>
            <a:ext cx="5181600" cy="499334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6" name="Tijdelijke aanduiding voor verticale tekst 5">
            <a:extLst>
              <a:ext uri="{FF2B5EF4-FFF2-40B4-BE49-F238E27FC236}">
                <a16:creationId xmlns:a16="http://schemas.microsoft.com/office/drawing/2014/main" id="{5DFFB455-E030-2AE8-A608-18D2F5402837}"/>
              </a:ext>
            </a:extLst>
          </p:cNvPr>
          <p:cNvSpPr>
            <a:spLocks noGrp="1"/>
          </p:cNvSpPr>
          <p:nvPr>
            <p:ph type="body" orient="vert" sz="quarter" idx="10" hasCustomPrompt="1"/>
          </p:nvPr>
        </p:nvSpPr>
        <p:spPr>
          <a:xfrm rot="10800000">
            <a:off x="495655" y="1222473"/>
            <a:ext cx="273464" cy="5349149"/>
          </a:xfrm>
        </p:spPr>
        <p:txBody>
          <a:bodyPr vert="eaVert" wrap="none">
            <a:noAutofit/>
          </a:bodyPr>
          <a:lstStyle>
            <a:lvl1pPr marL="0" marR="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sz="825">
                <a:solidFill>
                  <a:schemeClr val="accent4"/>
                </a:solidFill>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nl-NL" dirty="0"/>
              <a:t>Photo: </a:t>
            </a:r>
            <a:r>
              <a:rPr lang="nl-NL" dirty="0" err="1"/>
              <a:t>Nieke</a:t>
            </a:r>
            <a:r>
              <a:rPr lang="nl-NL" dirty="0"/>
              <a:t> </a:t>
            </a:r>
            <a:r>
              <a:rPr lang="nl-NL" dirty="0" err="1"/>
              <a:t>Westerik</a:t>
            </a:r>
            <a:r>
              <a:rPr lang="nl-NL" dirty="0"/>
              <a:t>, Yoba4Life</a:t>
            </a:r>
          </a:p>
        </p:txBody>
      </p:sp>
      <p:sp>
        <p:nvSpPr>
          <p:cNvPr id="7" name="Tijdelijke aanduiding voor verticale tekst 5">
            <a:extLst>
              <a:ext uri="{FF2B5EF4-FFF2-40B4-BE49-F238E27FC236}">
                <a16:creationId xmlns:a16="http://schemas.microsoft.com/office/drawing/2014/main" id="{C389A1FB-5AED-6732-A2CE-B025322D8BE3}"/>
              </a:ext>
            </a:extLst>
          </p:cNvPr>
          <p:cNvSpPr>
            <a:spLocks noGrp="1"/>
          </p:cNvSpPr>
          <p:nvPr>
            <p:ph type="body" orient="vert" sz="quarter" idx="11" hasCustomPrompt="1"/>
          </p:nvPr>
        </p:nvSpPr>
        <p:spPr>
          <a:xfrm rot="10800000">
            <a:off x="11392255" y="1222473"/>
            <a:ext cx="273464" cy="5349149"/>
          </a:xfrm>
        </p:spPr>
        <p:txBody>
          <a:bodyPr vert="eaVert" wrap="none">
            <a:noAutofit/>
          </a:bodyPr>
          <a:lstStyle>
            <a:lvl1pPr marL="0" marR="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sz="825">
                <a:solidFill>
                  <a:schemeClr val="accent4"/>
                </a:solidFill>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nl-NL" dirty="0"/>
              <a:t>Photo: </a:t>
            </a:r>
            <a:r>
              <a:rPr lang="nl-NL" dirty="0" err="1"/>
              <a:t>Nieke</a:t>
            </a:r>
            <a:r>
              <a:rPr lang="nl-NL" dirty="0"/>
              <a:t> </a:t>
            </a:r>
            <a:r>
              <a:rPr lang="nl-NL" dirty="0" err="1"/>
              <a:t>Westerik</a:t>
            </a:r>
            <a:r>
              <a:rPr lang="nl-NL" dirty="0"/>
              <a:t>, Yoba4Life</a:t>
            </a:r>
          </a:p>
        </p:txBody>
      </p:sp>
    </p:spTree>
    <p:extLst>
      <p:ext uri="{BB962C8B-B14F-4D97-AF65-F5344CB8AC3E}">
        <p14:creationId xmlns:p14="http://schemas.microsoft.com/office/powerpoint/2010/main" val="2236129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Grote foto met titel">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1D6BBA34-691E-53BA-380E-A7E4CB43B2F1}"/>
              </a:ext>
            </a:extLst>
          </p:cNvPr>
          <p:cNvSpPr>
            <a:spLocks noGrp="1"/>
          </p:cNvSpPr>
          <p:nvPr>
            <p:ph type="pic" sz="quarter" idx="10"/>
          </p:nvPr>
        </p:nvSpPr>
        <p:spPr>
          <a:xfrm>
            <a:off x="0" y="0"/>
            <a:ext cx="12192000" cy="6732740"/>
          </a:xfrm>
        </p:spPr>
        <p:txBody>
          <a:bodyPr/>
          <a:lstStyle/>
          <a:p>
            <a:endParaRPr lang="nl-NL" dirty="0"/>
          </a:p>
        </p:txBody>
      </p:sp>
      <p:sp>
        <p:nvSpPr>
          <p:cNvPr id="6" name="Titel 5">
            <a:extLst>
              <a:ext uri="{FF2B5EF4-FFF2-40B4-BE49-F238E27FC236}">
                <a16:creationId xmlns:a16="http://schemas.microsoft.com/office/drawing/2014/main" id="{E4A8FBCD-AEE8-E759-A3C5-B8D96AF33EDB}"/>
              </a:ext>
            </a:extLst>
          </p:cNvPr>
          <p:cNvSpPr>
            <a:spLocks noGrp="1"/>
          </p:cNvSpPr>
          <p:nvPr>
            <p:ph type="title"/>
          </p:nvPr>
        </p:nvSpPr>
        <p:spPr>
          <a:xfrm>
            <a:off x="392151" y="1884557"/>
            <a:ext cx="10515600" cy="3501483"/>
          </a:xfrm>
          <a:effectLst/>
        </p:spPr>
        <p:txBody>
          <a:bodyPr>
            <a:normAutofit/>
          </a:bodyPr>
          <a:lstStyle>
            <a:lvl1pPr>
              <a:defRPr sz="3300">
                <a:solidFill>
                  <a:schemeClr val="bg1"/>
                </a:solidFill>
                <a:effectLst>
                  <a:outerShdw blurRad="38100" dist="38100" dir="2700000" algn="tl">
                    <a:srgbClr val="000000">
                      <a:alpha val="43137"/>
                    </a:srgbClr>
                  </a:outerShdw>
                </a:effectLst>
              </a:defRPr>
            </a:lvl1pPr>
          </a:lstStyle>
          <a:p>
            <a:r>
              <a:rPr lang="nl-NL" dirty="0"/>
              <a:t>Klik om stijl te bewerken</a:t>
            </a:r>
          </a:p>
        </p:txBody>
      </p:sp>
    </p:spTree>
    <p:extLst>
      <p:ext uri="{BB962C8B-B14F-4D97-AF65-F5344CB8AC3E}">
        <p14:creationId xmlns:p14="http://schemas.microsoft.com/office/powerpoint/2010/main" val="1150287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Grote foto met titelvlak">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1D6BBA34-691E-53BA-380E-A7E4CB43B2F1}"/>
              </a:ext>
            </a:extLst>
          </p:cNvPr>
          <p:cNvSpPr>
            <a:spLocks noGrp="1"/>
          </p:cNvSpPr>
          <p:nvPr>
            <p:ph type="pic" sz="quarter" idx="10"/>
          </p:nvPr>
        </p:nvSpPr>
        <p:spPr>
          <a:xfrm>
            <a:off x="0" y="0"/>
            <a:ext cx="12192000" cy="6732740"/>
          </a:xfrm>
        </p:spPr>
        <p:txBody>
          <a:bodyPr/>
          <a:lstStyle/>
          <a:p>
            <a:endParaRPr lang="nl-NL" dirty="0"/>
          </a:p>
        </p:txBody>
      </p:sp>
      <p:sp>
        <p:nvSpPr>
          <p:cNvPr id="7" name="Titel 6">
            <a:extLst>
              <a:ext uri="{FF2B5EF4-FFF2-40B4-BE49-F238E27FC236}">
                <a16:creationId xmlns:a16="http://schemas.microsoft.com/office/drawing/2014/main" id="{13C2ECFF-4C24-31F6-E579-5DAB9D94E6DB}"/>
              </a:ext>
            </a:extLst>
          </p:cNvPr>
          <p:cNvSpPr>
            <a:spLocks noGrp="1"/>
          </p:cNvSpPr>
          <p:nvPr>
            <p:ph type="title"/>
          </p:nvPr>
        </p:nvSpPr>
        <p:spPr>
          <a:xfrm>
            <a:off x="1" y="2766219"/>
            <a:ext cx="5921828" cy="1348582"/>
          </a:xfrm>
          <a:solidFill>
            <a:schemeClr val="tx1"/>
          </a:solidFill>
        </p:spPr>
        <p:txBody>
          <a:bodyPr>
            <a:normAutofit/>
          </a:bodyPr>
          <a:lstStyle>
            <a:lvl1pPr marL="538163" indent="0">
              <a:tabLst/>
              <a:defRPr sz="2100">
                <a:solidFill>
                  <a:schemeClr val="bg1"/>
                </a:solidFill>
              </a:defRPr>
            </a:lvl1pPr>
          </a:lstStyle>
          <a:p>
            <a:r>
              <a:rPr lang="nl-NL" dirty="0"/>
              <a:t>Klik om stijl te bewerken</a:t>
            </a:r>
          </a:p>
        </p:txBody>
      </p:sp>
    </p:spTree>
    <p:extLst>
      <p:ext uri="{BB962C8B-B14F-4D97-AF65-F5344CB8AC3E}">
        <p14:creationId xmlns:p14="http://schemas.microsoft.com/office/powerpoint/2010/main" val="3816541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Grote foto">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0279DF53-8746-9639-9E9A-D0084F013ABD}"/>
              </a:ext>
            </a:extLst>
          </p:cNvPr>
          <p:cNvSpPr>
            <a:spLocks noGrp="1"/>
          </p:cNvSpPr>
          <p:nvPr>
            <p:ph type="pic" sz="quarter" idx="10"/>
          </p:nvPr>
        </p:nvSpPr>
        <p:spPr>
          <a:xfrm>
            <a:off x="0" y="0"/>
            <a:ext cx="12192000" cy="6732740"/>
          </a:xfrm>
        </p:spPr>
        <p:txBody>
          <a:bodyPr/>
          <a:lstStyle/>
          <a:p>
            <a:endParaRPr lang="nl-NL"/>
          </a:p>
        </p:txBody>
      </p:sp>
      <p:sp>
        <p:nvSpPr>
          <p:cNvPr id="14" name="Traan 13">
            <a:extLst>
              <a:ext uri="{FF2B5EF4-FFF2-40B4-BE49-F238E27FC236}">
                <a16:creationId xmlns:a16="http://schemas.microsoft.com/office/drawing/2014/main" id="{4A7ED981-3F6F-22A0-7AA9-ADFC49136C41}"/>
              </a:ext>
            </a:extLst>
          </p:cNvPr>
          <p:cNvSpPr/>
          <p:nvPr userDrawn="1"/>
        </p:nvSpPr>
        <p:spPr>
          <a:xfrm>
            <a:off x="10091895" y="1"/>
            <a:ext cx="2100105" cy="2100105"/>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pic>
        <p:nvPicPr>
          <p:cNvPr id="15" name="Afbeelding 14">
            <a:extLst>
              <a:ext uri="{FF2B5EF4-FFF2-40B4-BE49-F238E27FC236}">
                <a16:creationId xmlns:a16="http://schemas.microsoft.com/office/drawing/2014/main" id="{F8C6F173-CCF8-AE6F-17E3-55EEC3808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92733" y="431155"/>
            <a:ext cx="1889815" cy="1095033"/>
          </a:xfrm>
          <a:prstGeom prst="rect">
            <a:avLst/>
          </a:prstGeom>
        </p:spPr>
      </p:pic>
    </p:spTree>
    <p:extLst>
      <p:ext uri="{BB962C8B-B14F-4D97-AF65-F5344CB8AC3E}">
        <p14:creationId xmlns:p14="http://schemas.microsoft.com/office/powerpoint/2010/main" val="298820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4E028-5346-9F9B-8985-E4B2A8D602BB}"/>
              </a:ext>
            </a:extLst>
          </p:cNvPr>
          <p:cNvSpPr>
            <a:spLocks noGrp="1"/>
          </p:cNvSpPr>
          <p:nvPr>
            <p:ph type="title"/>
          </p:nvPr>
        </p:nvSpPr>
        <p:spPr>
          <a:xfrm>
            <a:off x="838200" y="365126"/>
            <a:ext cx="10515600" cy="874952"/>
          </a:xfrm>
        </p:spPr>
        <p:txBody>
          <a:bodyPr anchor="t" anchorCtr="0"/>
          <a:lstStyle/>
          <a:p>
            <a:r>
              <a:rPr lang="en-GB" noProof="0" err="1"/>
              <a:t>Klik</a:t>
            </a:r>
            <a:r>
              <a:rPr lang="en-GB" noProof="0"/>
              <a:t> om </a:t>
            </a:r>
            <a:r>
              <a:rPr lang="en-GB" noProof="0" err="1"/>
              <a:t>stijl</a:t>
            </a:r>
            <a:r>
              <a:rPr lang="en-GB" noProof="0"/>
              <a:t> </a:t>
            </a:r>
            <a:r>
              <a:rPr lang="en-GB" noProof="0" err="1"/>
              <a:t>te</a:t>
            </a:r>
            <a:r>
              <a:rPr lang="en-GB" noProof="0"/>
              <a:t> </a:t>
            </a:r>
            <a:r>
              <a:rPr lang="en-GB" noProof="0" err="1"/>
              <a:t>bewerken</a:t>
            </a:r>
            <a:endParaRPr lang="en-GB" noProof="0"/>
          </a:p>
        </p:txBody>
      </p:sp>
      <p:sp>
        <p:nvSpPr>
          <p:cNvPr id="3" name="Tijdelijke aanduiding voor inhoud 2">
            <a:extLst>
              <a:ext uri="{FF2B5EF4-FFF2-40B4-BE49-F238E27FC236}">
                <a16:creationId xmlns:a16="http://schemas.microsoft.com/office/drawing/2014/main" id="{8E6C2DF0-1F1B-A035-FF4A-65DF1D09EF45}"/>
              </a:ext>
            </a:extLst>
          </p:cNvPr>
          <p:cNvSpPr>
            <a:spLocks noGrp="1"/>
          </p:cNvSpPr>
          <p:nvPr>
            <p:ph idx="1"/>
          </p:nvPr>
        </p:nvSpPr>
        <p:spPr>
          <a:xfrm>
            <a:off x="838200" y="1459283"/>
            <a:ext cx="10515600" cy="503359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err="1"/>
              <a:t>Klikken</a:t>
            </a:r>
            <a:r>
              <a:rPr lang="en-GB" noProof="0"/>
              <a:t> om de </a:t>
            </a:r>
            <a:r>
              <a:rPr lang="en-GB" noProof="0" err="1"/>
              <a:t>tekststijl</a:t>
            </a:r>
            <a:r>
              <a:rPr lang="en-GB" noProof="0"/>
              <a:t> van het model </a:t>
            </a:r>
            <a:r>
              <a:rPr lang="en-GB" noProof="0" err="1"/>
              <a:t>te</a:t>
            </a:r>
            <a:r>
              <a:rPr lang="en-GB" noProof="0"/>
              <a:t> </a:t>
            </a:r>
            <a:r>
              <a:rPr lang="en-GB" noProof="0" err="1"/>
              <a:t>bewerken</a:t>
            </a:r>
            <a:endParaRPr lang="en-GB" noProof="0"/>
          </a:p>
          <a:p>
            <a:pPr lvl="1"/>
            <a:r>
              <a:rPr lang="en-GB" noProof="0" err="1"/>
              <a:t>Tweede</a:t>
            </a:r>
            <a:r>
              <a:rPr lang="en-GB" noProof="0"/>
              <a:t> </a:t>
            </a:r>
            <a:r>
              <a:rPr lang="en-GB" noProof="0" err="1"/>
              <a:t>niveau</a:t>
            </a:r>
            <a:endParaRPr lang="en-GB" noProof="0"/>
          </a:p>
          <a:p>
            <a:pPr lvl="2"/>
            <a:r>
              <a:rPr lang="en-GB" noProof="0" err="1"/>
              <a:t>Derde</a:t>
            </a:r>
            <a:r>
              <a:rPr lang="en-GB" noProof="0"/>
              <a:t> </a:t>
            </a:r>
            <a:r>
              <a:rPr lang="en-GB" noProof="0" err="1"/>
              <a:t>niveau</a:t>
            </a:r>
            <a:endParaRPr lang="en-GB" noProof="0"/>
          </a:p>
          <a:p>
            <a:pPr lvl="3"/>
            <a:r>
              <a:rPr lang="en-GB" noProof="0" err="1"/>
              <a:t>Vierde</a:t>
            </a:r>
            <a:r>
              <a:rPr lang="en-GB" noProof="0"/>
              <a:t> </a:t>
            </a:r>
            <a:r>
              <a:rPr lang="en-GB" noProof="0" err="1"/>
              <a:t>niveau</a:t>
            </a:r>
            <a:endParaRPr lang="en-GB" noProof="0"/>
          </a:p>
          <a:p>
            <a:pPr lvl="4"/>
            <a:r>
              <a:rPr lang="en-GB" noProof="0" err="1"/>
              <a:t>Vijfde</a:t>
            </a:r>
            <a:r>
              <a:rPr lang="en-GB" noProof="0"/>
              <a:t> </a:t>
            </a:r>
            <a:r>
              <a:rPr lang="en-GB" noProof="0" err="1"/>
              <a:t>niveau</a:t>
            </a:r>
            <a:endParaRPr lang="en-GB" noProof="0"/>
          </a:p>
        </p:txBody>
      </p:sp>
    </p:spTree>
    <p:extLst>
      <p:ext uri="{BB962C8B-B14F-4D97-AF65-F5344CB8AC3E}">
        <p14:creationId xmlns:p14="http://schemas.microsoft.com/office/powerpoint/2010/main" val="2116011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hotocredits">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5C757BD-1766-5477-14E0-13CBBAE2BD22}"/>
              </a:ext>
            </a:extLst>
          </p:cNvPr>
          <p:cNvSpPr>
            <a:spLocks noGrp="1"/>
          </p:cNvSpPr>
          <p:nvPr>
            <p:ph type="body" sz="quarter" idx="10" hasCustomPrompt="1"/>
          </p:nvPr>
        </p:nvSpPr>
        <p:spPr>
          <a:xfrm>
            <a:off x="838200" y="4187825"/>
            <a:ext cx="10515600" cy="2324100"/>
          </a:xfrm>
        </p:spPr>
        <p:txBody>
          <a:bodyPr/>
          <a:lstStyle>
            <a:lvl1pPr marL="171450" marR="0" indent="-17145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Char char="•"/>
              <a:tabLst/>
              <a:defRPr/>
            </a:lvl1pPr>
          </a:lstStyle>
          <a:p>
            <a:pPr rtl="0"/>
            <a:r>
              <a:rPr lang="nl-NL" dirty="0" err="1"/>
              <a:t>Nieke</a:t>
            </a:r>
            <a:r>
              <a:rPr lang="nl-NL" dirty="0"/>
              <a:t> </a:t>
            </a:r>
            <a:r>
              <a:rPr lang="nl-NL" dirty="0" err="1"/>
              <a:t>Westerik</a:t>
            </a:r>
            <a:r>
              <a:rPr lang="nl-NL" dirty="0"/>
              <a:t>, Yoba4Life </a:t>
            </a:r>
          </a:p>
          <a:p>
            <a:pPr rtl="0"/>
            <a:r>
              <a:rPr lang="nl-NL" dirty="0"/>
              <a:t>Martin de Jong, SNV TID</a:t>
            </a:r>
          </a:p>
          <a:p>
            <a:pPr lvl="4"/>
            <a:endParaRPr lang="nl-NL" dirty="0"/>
          </a:p>
        </p:txBody>
      </p:sp>
      <p:sp>
        <p:nvSpPr>
          <p:cNvPr id="6" name="Tekstvak 5">
            <a:extLst>
              <a:ext uri="{FF2B5EF4-FFF2-40B4-BE49-F238E27FC236}">
                <a16:creationId xmlns:a16="http://schemas.microsoft.com/office/drawing/2014/main" id="{0A7D45BA-C1F2-2752-0110-96B55A85BA73}"/>
              </a:ext>
            </a:extLst>
          </p:cNvPr>
          <p:cNvSpPr txBox="1"/>
          <p:nvPr userDrawn="1"/>
        </p:nvSpPr>
        <p:spPr>
          <a:xfrm>
            <a:off x="838200" y="2960914"/>
            <a:ext cx="8305800" cy="553998"/>
          </a:xfrm>
          <a:prstGeom prst="rect">
            <a:avLst/>
          </a:prstGeom>
          <a:noFill/>
        </p:spPr>
        <p:txBody>
          <a:bodyPr wrap="square">
            <a:spAutoFit/>
          </a:bodyPr>
          <a:lstStyle/>
          <a:p>
            <a:r>
              <a:rPr lang="nl-NL" sz="3000" dirty="0">
                <a:latin typeface="IBM Plex Sans" panose="020B0503050203000203" pitchFamily="34" charset="0"/>
              </a:rPr>
              <a:t>Pictures </a:t>
            </a:r>
            <a:r>
              <a:rPr lang="nl-NL" sz="3000" dirty="0" err="1">
                <a:latin typeface="IBM Plex Sans" panose="020B0503050203000203" pitchFamily="34" charset="0"/>
              </a:rPr>
              <a:t>courtesy</a:t>
            </a:r>
            <a:endParaRPr lang="nl-NL" sz="3000" dirty="0">
              <a:latin typeface="IBM Plex Sans" panose="020B0503050203000203" pitchFamily="34" charset="0"/>
            </a:endParaRPr>
          </a:p>
        </p:txBody>
      </p:sp>
    </p:spTree>
    <p:extLst>
      <p:ext uri="{BB962C8B-B14F-4D97-AF65-F5344CB8AC3E}">
        <p14:creationId xmlns:p14="http://schemas.microsoft.com/office/powerpoint/2010/main" val="3019472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artnerlogo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D91FA-E712-A245-9EC3-F8C3D898981F}"/>
              </a:ext>
            </a:extLst>
          </p:cNvPr>
          <p:cNvSpPr>
            <a:spLocks noGrp="1"/>
          </p:cNvSpPr>
          <p:nvPr>
            <p:ph type="title" hasCustomPrompt="1"/>
          </p:nvPr>
        </p:nvSpPr>
        <p:spPr/>
        <p:txBody>
          <a:bodyPr/>
          <a:lstStyle/>
          <a:p>
            <a:r>
              <a:rPr lang="nl-NL" dirty="0" err="1"/>
              <a:t>Our</a:t>
            </a:r>
            <a:r>
              <a:rPr lang="nl-NL" dirty="0"/>
              <a:t> partners</a:t>
            </a:r>
          </a:p>
        </p:txBody>
      </p:sp>
      <p:pic>
        <p:nvPicPr>
          <p:cNvPr id="4" name="Afbeelding 3">
            <a:extLst>
              <a:ext uri="{FF2B5EF4-FFF2-40B4-BE49-F238E27FC236}">
                <a16:creationId xmlns:a16="http://schemas.microsoft.com/office/drawing/2014/main" id="{0440703A-348F-DAD8-9B90-5617B3A881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484" t="16769" r="36697" b="10132"/>
          <a:stretch/>
        </p:blipFill>
        <p:spPr>
          <a:xfrm>
            <a:off x="863838" y="2086550"/>
            <a:ext cx="1614443" cy="839763"/>
          </a:xfrm>
          <a:prstGeom prst="rect">
            <a:avLst/>
          </a:prstGeom>
        </p:spPr>
      </p:pic>
      <p:pic>
        <p:nvPicPr>
          <p:cNvPr id="6" name="Afbeelding 5">
            <a:extLst>
              <a:ext uri="{FF2B5EF4-FFF2-40B4-BE49-F238E27FC236}">
                <a16:creationId xmlns:a16="http://schemas.microsoft.com/office/drawing/2014/main" id="{41FC7146-CE67-51F3-3D44-5B246DF1F5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7428" t="18710" r="10485" b="14812"/>
          <a:stretch/>
        </p:blipFill>
        <p:spPr>
          <a:xfrm>
            <a:off x="4713296" y="2018544"/>
            <a:ext cx="1274815" cy="1032404"/>
          </a:xfrm>
          <a:prstGeom prst="rect">
            <a:avLst/>
          </a:prstGeom>
        </p:spPr>
      </p:pic>
      <p:pic>
        <p:nvPicPr>
          <p:cNvPr id="8" name="Afbeelding 7">
            <a:extLst>
              <a:ext uri="{FF2B5EF4-FFF2-40B4-BE49-F238E27FC236}">
                <a16:creationId xmlns:a16="http://schemas.microsoft.com/office/drawing/2014/main" id="{814A16FF-50F9-E661-DE6D-E4F230CE8F6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057937" y="1992616"/>
            <a:ext cx="1036415" cy="1032404"/>
          </a:xfrm>
          <a:prstGeom prst="rect">
            <a:avLst/>
          </a:prstGeom>
        </p:spPr>
      </p:pic>
      <p:pic>
        <p:nvPicPr>
          <p:cNvPr id="10" name="Afbeelding 9">
            <a:extLst>
              <a:ext uri="{FF2B5EF4-FFF2-40B4-BE49-F238E27FC236}">
                <a16:creationId xmlns:a16="http://schemas.microsoft.com/office/drawing/2014/main" id="{D289D214-3983-E96D-0DBE-CBEF34D1869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793965" y="2077468"/>
            <a:ext cx="1139611" cy="848846"/>
          </a:xfrm>
          <a:prstGeom prst="rect">
            <a:avLst/>
          </a:prstGeom>
        </p:spPr>
      </p:pic>
      <p:pic>
        <p:nvPicPr>
          <p:cNvPr id="12" name="Afbeelding 11" descr="Afbeelding met tekst, klok&#10;&#10;Automatisch gegenereerde beschrijving">
            <a:extLst>
              <a:ext uri="{FF2B5EF4-FFF2-40B4-BE49-F238E27FC236}">
                <a16:creationId xmlns:a16="http://schemas.microsoft.com/office/drawing/2014/main" id="{E2462227-8C7D-5BB7-2FCF-B26E272A4FA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5347" y="5327824"/>
            <a:ext cx="2993906" cy="568842"/>
          </a:xfrm>
          <a:prstGeom prst="rect">
            <a:avLst/>
          </a:prstGeom>
        </p:spPr>
      </p:pic>
      <p:pic>
        <p:nvPicPr>
          <p:cNvPr id="14" name="Afbeelding 13">
            <a:extLst>
              <a:ext uri="{FF2B5EF4-FFF2-40B4-BE49-F238E27FC236}">
                <a16:creationId xmlns:a16="http://schemas.microsoft.com/office/drawing/2014/main" id="{7977BBAF-8B54-388F-4D73-5B9AD9BF306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8073" t="15396" r="40055" b="30728"/>
          <a:stretch/>
        </p:blipFill>
        <p:spPr>
          <a:xfrm>
            <a:off x="8541980" y="1690689"/>
            <a:ext cx="2300006" cy="1325564"/>
          </a:xfrm>
          <a:prstGeom prst="rect">
            <a:avLst/>
          </a:prstGeom>
        </p:spPr>
      </p:pic>
      <p:pic>
        <p:nvPicPr>
          <p:cNvPr id="16" name="Afbeelding 15" descr="Afbeelding met tekst, illustratie&#10;&#10;Automatisch gegenereerde beschrijving">
            <a:extLst>
              <a:ext uri="{FF2B5EF4-FFF2-40B4-BE49-F238E27FC236}">
                <a16:creationId xmlns:a16="http://schemas.microsoft.com/office/drawing/2014/main" id="{8D569431-5BC2-39CF-A608-C72A345746C6}"/>
              </a:ext>
            </a:extLst>
          </p:cNvPr>
          <p:cNvPicPr>
            <a:picLocks noChangeAspect="1"/>
          </p:cNvPicPr>
          <p:nvPr userDrawn="1"/>
        </p:nvPicPr>
        <p:blipFill>
          <a:blip r:embed="rId8"/>
          <a:stretch>
            <a:fillRect/>
          </a:stretch>
        </p:blipFill>
        <p:spPr>
          <a:xfrm>
            <a:off x="927675" y="3667160"/>
            <a:ext cx="2587250" cy="831850"/>
          </a:xfrm>
          <a:prstGeom prst="rect">
            <a:avLst/>
          </a:prstGeom>
        </p:spPr>
      </p:pic>
      <p:pic>
        <p:nvPicPr>
          <p:cNvPr id="18" name="Afbeelding 17">
            <a:extLst>
              <a:ext uri="{FF2B5EF4-FFF2-40B4-BE49-F238E27FC236}">
                <a16:creationId xmlns:a16="http://schemas.microsoft.com/office/drawing/2014/main" id="{13FF4FC3-7DF9-CF6A-825C-75A8F76713F8}"/>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t="27184" b="19316"/>
          <a:stretch/>
        </p:blipFill>
        <p:spPr>
          <a:xfrm>
            <a:off x="4179844" y="3589566"/>
            <a:ext cx="2081435" cy="1113569"/>
          </a:xfrm>
          <a:prstGeom prst="rect">
            <a:avLst/>
          </a:prstGeom>
        </p:spPr>
      </p:pic>
      <p:pic>
        <p:nvPicPr>
          <p:cNvPr id="20" name="Afbeelding 19">
            <a:extLst>
              <a:ext uri="{FF2B5EF4-FFF2-40B4-BE49-F238E27FC236}">
                <a16:creationId xmlns:a16="http://schemas.microsoft.com/office/drawing/2014/main" id="{4202E6CD-C342-01A2-F1EF-413F0ACB654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93964" y="3695184"/>
            <a:ext cx="1442136" cy="741348"/>
          </a:xfrm>
          <a:prstGeom prst="rect">
            <a:avLst/>
          </a:prstGeom>
        </p:spPr>
      </p:pic>
      <p:pic>
        <p:nvPicPr>
          <p:cNvPr id="22" name="Afbeelding 21">
            <a:extLst>
              <a:ext uri="{FF2B5EF4-FFF2-40B4-BE49-F238E27FC236}">
                <a16:creationId xmlns:a16="http://schemas.microsoft.com/office/drawing/2014/main" id="{F3430DB3-BE80-A307-3F6E-CD9A797F2F28}"/>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426574" y="5138177"/>
            <a:ext cx="1308693" cy="826856"/>
          </a:xfrm>
          <a:prstGeom prst="rect">
            <a:avLst/>
          </a:prstGeom>
        </p:spPr>
      </p:pic>
      <p:pic>
        <p:nvPicPr>
          <p:cNvPr id="24" name="Afbeelding 23" descr="Afbeelding met tekst, whiteboard&#10;&#10;Automatisch gegenereerde beschrijving">
            <a:extLst>
              <a:ext uri="{FF2B5EF4-FFF2-40B4-BE49-F238E27FC236}">
                <a16:creationId xmlns:a16="http://schemas.microsoft.com/office/drawing/2014/main" id="{424BBAFF-2E98-64CF-2A20-60763877F9FA}"/>
              </a:ext>
            </a:extLst>
          </p:cNvPr>
          <p:cNvPicPr>
            <a:picLocks noChangeAspect="1"/>
          </p:cNvPicPr>
          <p:nvPr userDrawn="1"/>
        </p:nvPicPr>
        <p:blipFill>
          <a:blip r:embed="rId12"/>
          <a:stretch>
            <a:fillRect/>
          </a:stretch>
        </p:blipFill>
        <p:spPr>
          <a:xfrm>
            <a:off x="9053794" y="3480187"/>
            <a:ext cx="2300006" cy="1183433"/>
          </a:xfrm>
          <a:prstGeom prst="rect">
            <a:avLst/>
          </a:prstGeom>
        </p:spPr>
      </p:pic>
    </p:spTree>
    <p:extLst>
      <p:ext uri="{BB962C8B-B14F-4D97-AF65-F5344CB8AC3E}">
        <p14:creationId xmlns:p14="http://schemas.microsoft.com/office/powerpoint/2010/main" val="2427034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12/13/23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59020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eldia zonder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1A0C1-8FB5-D131-83CF-40F7AB057A2C}"/>
              </a:ext>
            </a:extLst>
          </p:cNvPr>
          <p:cNvSpPr>
            <a:spLocks noGrp="1"/>
          </p:cNvSpPr>
          <p:nvPr>
            <p:ph type="ctrTitle"/>
          </p:nvPr>
        </p:nvSpPr>
        <p:spPr>
          <a:xfrm>
            <a:off x="818104" y="2392288"/>
            <a:ext cx="10225035" cy="2812757"/>
          </a:xfrm>
        </p:spPr>
        <p:txBody>
          <a:bodyPr lIns="0" tIns="0" rIns="0" bIns="0" anchor="b"/>
          <a:lstStyle>
            <a:lvl1pPr algn="l">
              <a:defRPr sz="45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Ondertitel 2">
            <a:extLst>
              <a:ext uri="{FF2B5EF4-FFF2-40B4-BE49-F238E27FC236}">
                <a16:creationId xmlns:a16="http://schemas.microsoft.com/office/drawing/2014/main" id="{CC6E315D-2E76-D6B5-669E-206B7C59922D}"/>
              </a:ext>
            </a:extLst>
          </p:cNvPr>
          <p:cNvSpPr>
            <a:spLocks noGrp="1"/>
          </p:cNvSpPr>
          <p:nvPr>
            <p:ph type="subTitle" idx="1"/>
          </p:nvPr>
        </p:nvSpPr>
        <p:spPr>
          <a:xfrm>
            <a:off x="818104" y="5463958"/>
            <a:ext cx="10225034" cy="1087567"/>
          </a:xfrm>
        </p:spPr>
        <p:txBody>
          <a:bodyPr lIns="0" tIns="0" rIns="0" bIns="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err="1"/>
              <a:t>Klikken</a:t>
            </a:r>
            <a:r>
              <a:rPr lang="en-GB" noProof="0" dirty="0"/>
              <a:t> om de </a:t>
            </a:r>
            <a:r>
              <a:rPr lang="en-GB" noProof="0" dirty="0" err="1"/>
              <a:t>ondertitelstijl</a:t>
            </a:r>
            <a:r>
              <a:rPr lang="en-GB" noProof="0" dirty="0"/>
              <a:t> van het model </a:t>
            </a:r>
            <a:r>
              <a:rPr lang="en-GB" noProof="0" dirty="0" err="1"/>
              <a:t>te</a:t>
            </a:r>
            <a:r>
              <a:rPr lang="en-GB" noProof="0" dirty="0"/>
              <a:t> </a:t>
            </a:r>
            <a:r>
              <a:rPr lang="en-GB" noProof="0" dirty="0" err="1"/>
              <a:t>bewerken</a:t>
            </a:r>
            <a:endParaRPr lang="en-GB" noProof="0" dirty="0"/>
          </a:p>
        </p:txBody>
      </p:sp>
      <p:pic>
        <p:nvPicPr>
          <p:cNvPr id="9" name="Afbeelding 8">
            <a:extLst>
              <a:ext uri="{FF2B5EF4-FFF2-40B4-BE49-F238E27FC236}">
                <a16:creationId xmlns:a16="http://schemas.microsoft.com/office/drawing/2014/main" id="{793F54D5-8A14-6BE4-9530-A67299FCF8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012" y="86831"/>
            <a:ext cx="3978776" cy="2305459"/>
          </a:xfrm>
          <a:prstGeom prst="rect">
            <a:avLst/>
          </a:prstGeom>
        </p:spPr>
      </p:pic>
      <p:sp>
        <p:nvSpPr>
          <p:cNvPr id="10" name="Rechthoek 9">
            <a:extLst>
              <a:ext uri="{FF2B5EF4-FFF2-40B4-BE49-F238E27FC236}">
                <a16:creationId xmlns:a16="http://schemas.microsoft.com/office/drawing/2014/main" id="{DAC7162C-90A7-779D-D4A8-526C0699379C}"/>
              </a:ext>
            </a:extLst>
          </p:cNvPr>
          <p:cNvSpPr/>
          <p:nvPr userDrawn="1"/>
        </p:nvSpPr>
        <p:spPr>
          <a:xfrm>
            <a:off x="9982200" y="0"/>
            <a:ext cx="2209800" cy="170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Tree>
    <p:extLst>
      <p:ext uri="{BB962C8B-B14F-4D97-AF65-F5344CB8AC3E}">
        <p14:creationId xmlns:p14="http://schemas.microsoft.com/office/powerpoint/2010/main" val="53918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dia met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1A0C1-8FB5-D131-83CF-40F7AB057A2C}"/>
              </a:ext>
            </a:extLst>
          </p:cNvPr>
          <p:cNvSpPr>
            <a:spLocks noGrp="1"/>
          </p:cNvSpPr>
          <p:nvPr>
            <p:ph type="ctrTitle"/>
          </p:nvPr>
        </p:nvSpPr>
        <p:spPr>
          <a:xfrm>
            <a:off x="818104" y="2392290"/>
            <a:ext cx="5170714" cy="3003676"/>
          </a:xfrm>
        </p:spPr>
        <p:txBody>
          <a:bodyPr lIns="0" tIns="0" rIns="0" bIns="0" anchor="b"/>
          <a:lstStyle>
            <a:lvl1pPr algn="l">
              <a:defRPr sz="45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Ondertitel 2">
            <a:extLst>
              <a:ext uri="{FF2B5EF4-FFF2-40B4-BE49-F238E27FC236}">
                <a16:creationId xmlns:a16="http://schemas.microsoft.com/office/drawing/2014/main" id="{CC6E315D-2E76-D6B5-669E-206B7C59922D}"/>
              </a:ext>
            </a:extLst>
          </p:cNvPr>
          <p:cNvSpPr>
            <a:spLocks noGrp="1"/>
          </p:cNvSpPr>
          <p:nvPr>
            <p:ph type="subTitle" idx="1"/>
          </p:nvPr>
        </p:nvSpPr>
        <p:spPr>
          <a:xfrm>
            <a:off x="818105" y="5604697"/>
            <a:ext cx="5783663" cy="990879"/>
          </a:xfrm>
        </p:spPr>
        <p:txBody>
          <a:bodyPr lIns="0" tIns="0" rIns="0" bIns="0"/>
          <a:lstStyle>
            <a:lvl1pPr marL="0" indent="0" algn="l">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err="1"/>
              <a:t>Klikken</a:t>
            </a:r>
            <a:r>
              <a:rPr lang="en-GB" noProof="0" dirty="0"/>
              <a:t> om de </a:t>
            </a:r>
            <a:r>
              <a:rPr lang="en-GB" noProof="0" dirty="0" err="1"/>
              <a:t>ondertitelstijl</a:t>
            </a:r>
            <a:r>
              <a:rPr lang="en-GB" noProof="0" dirty="0"/>
              <a:t> van het model </a:t>
            </a:r>
            <a:r>
              <a:rPr lang="en-GB" noProof="0" dirty="0" err="1"/>
              <a:t>te</a:t>
            </a:r>
            <a:r>
              <a:rPr lang="en-GB" noProof="0" dirty="0"/>
              <a:t> </a:t>
            </a:r>
            <a:r>
              <a:rPr lang="en-GB" noProof="0" dirty="0" err="1"/>
              <a:t>bewerken</a:t>
            </a:r>
            <a:endParaRPr lang="en-GB" noProof="0" dirty="0"/>
          </a:p>
        </p:txBody>
      </p:sp>
      <p:pic>
        <p:nvPicPr>
          <p:cNvPr id="9" name="Afbeelding 8">
            <a:extLst>
              <a:ext uri="{FF2B5EF4-FFF2-40B4-BE49-F238E27FC236}">
                <a16:creationId xmlns:a16="http://schemas.microsoft.com/office/drawing/2014/main" id="{793F54D5-8A14-6BE4-9530-A67299FCF8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9012" y="86831"/>
            <a:ext cx="3978776" cy="2305459"/>
          </a:xfrm>
          <a:prstGeom prst="rect">
            <a:avLst/>
          </a:prstGeom>
        </p:spPr>
      </p:pic>
      <p:sp>
        <p:nvSpPr>
          <p:cNvPr id="10" name="Rechthoek 9">
            <a:extLst>
              <a:ext uri="{FF2B5EF4-FFF2-40B4-BE49-F238E27FC236}">
                <a16:creationId xmlns:a16="http://schemas.microsoft.com/office/drawing/2014/main" id="{DAC7162C-90A7-779D-D4A8-526C0699379C}"/>
              </a:ext>
            </a:extLst>
          </p:cNvPr>
          <p:cNvSpPr/>
          <p:nvPr userDrawn="1"/>
        </p:nvSpPr>
        <p:spPr>
          <a:xfrm>
            <a:off x="9982200" y="0"/>
            <a:ext cx="2209800" cy="1708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
        <p:nvSpPr>
          <p:cNvPr id="13" name="Tijdelijke aanduiding voor afbeelding 12">
            <a:extLst>
              <a:ext uri="{FF2B5EF4-FFF2-40B4-BE49-F238E27FC236}">
                <a16:creationId xmlns:a16="http://schemas.microsoft.com/office/drawing/2014/main" id="{63CAE5DA-BF31-9A86-E87A-76F92F43F346}"/>
              </a:ext>
            </a:extLst>
          </p:cNvPr>
          <p:cNvSpPr>
            <a:spLocks noGrp="1"/>
          </p:cNvSpPr>
          <p:nvPr>
            <p:ph type="pic" sz="quarter" idx="13"/>
          </p:nvPr>
        </p:nvSpPr>
        <p:spPr>
          <a:xfrm>
            <a:off x="5755710" y="356370"/>
            <a:ext cx="6087808" cy="6086157"/>
          </a:xfrm>
          <a:prstGeom prst="teardrop">
            <a:avLst/>
          </a:prstGeom>
          <a:solidFill>
            <a:schemeClr val="bg1"/>
          </a:solidFill>
        </p:spPr>
        <p:txBody>
          <a:bodyPr/>
          <a:lstStyle/>
          <a:p>
            <a:endParaRPr lang="nl-NL"/>
          </a:p>
        </p:txBody>
      </p:sp>
    </p:spTree>
    <p:extLst>
      <p:ext uri="{BB962C8B-B14F-4D97-AF65-F5344CB8AC3E}">
        <p14:creationId xmlns:p14="http://schemas.microsoft.com/office/powerpoint/2010/main" val="298332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4E028-5346-9F9B-8985-E4B2A8D602BB}"/>
              </a:ext>
            </a:extLst>
          </p:cNvPr>
          <p:cNvSpPr>
            <a:spLocks noGrp="1"/>
          </p:cNvSpPr>
          <p:nvPr>
            <p:ph type="title"/>
          </p:nvPr>
        </p:nvSpPr>
        <p:spPr>
          <a:xfrm>
            <a:off x="838200" y="365126"/>
            <a:ext cx="10515600" cy="874952"/>
          </a:xfrm>
        </p:spPr>
        <p:txBody>
          <a:bodyPr anchor="t" anchorCtr="0"/>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inhoud 2">
            <a:extLst>
              <a:ext uri="{FF2B5EF4-FFF2-40B4-BE49-F238E27FC236}">
                <a16:creationId xmlns:a16="http://schemas.microsoft.com/office/drawing/2014/main" id="{8E6C2DF0-1F1B-A035-FF4A-65DF1D09EF45}"/>
              </a:ext>
            </a:extLst>
          </p:cNvPr>
          <p:cNvSpPr>
            <a:spLocks noGrp="1"/>
          </p:cNvSpPr>
          <p:nvPr>
            <p:ph idx="1"/>
          </p:nvPr>
        </p:nvSpPr>
        <p:spPr>
          <a:xfrm>
            <a:off x="838200" y="1459283"/>
            <a:ext cx="10515600" cy="503359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Tree>
    <p:extLst>
      <p:ext uri="{BB962C8B-B14F-4D97-AF65-F5344CB8AC3E}">
        <p14:creationId xmlns:p14="http://schemas.microsoft.com/office/powerpoint/2010/main" val="2116011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866F5-F270-AB0E-13E4-D5924C1B3155}"/>
              </a:ext>
            </a:extLst>
          </p:cNvPr>
          <p:cNvSpPr>
            <a:spLocks noGrp="1"/>
          </p:cNvSpPr>
          <p:nvPr>
            <p:ph type="title"/>
          </p:nvPr>
        </p:nvSpPr>
        <p:spPr>
          <a:xfrm>
            <a:off x="831850" y="1709738"/>
            <a:ext cx="10515600" cy="2852737"/>
          </a:xfrm>
        </p:spPr>
        <p:txBody>
          <a:bodyPr anchor="b"/>
          <a:lstStyle>
            <a:lvl1pPr>
              <a:defRPr sz="45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tekst 2">
            <a:extLst>
              <a:ext uri="{FF2B5EF4-FFF2-40B4-BE49-F238E27FC236}">
                <a16:creationId xmlns:a16="http://schemas.microsoft.com/office/drawing/2014/main" id="{9AE68510-A446-1B40-6D8D-527122A8D7DF}"/>
              </a:ext>
            </a:extLst>
          </p:cNvPr>
          <p:cNvSpPr>
            <a:spLocks noGrp="1"/>
          </p:cNvSpPr>
          <p:nvPr>
            <p:ph type="body" idx="1"/>
          </p:nvPr>
        </p:nvSpPr>
        <p:spPr>
          <a:xfrm>
            <a:off x="831850" y="4732775"/>
            <a:ext cx="10515600" cy="1356876"/>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p:txBody>
      </p:sp>
    </p:spTree>
    <p:extLst>
      <p:ext uri="{BB962C8B-B14F-4D97-AF65-F5344CB8AC3E}">
        <p14:creationId xmlns:p14="http://schemas.microsoft.com/office/powerpoint/2010/main" val="6254573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F615D-BC73-BDA4-8B36-F2A30F1125D6}"/>
              </a:ext>
            </a:extLst>
          </p:cNvPr>
          <p:cNvSpPr>
            <a:spLocks noGrp="1"/>
          </p:cNvSpPr>
          <p:nvPr>
            <p:ph type="title"/>
          </p:nvPr>
        </p:nvSpPr>
        <p:spPr>
          <a:xfrm>
            <a:off x="838202" y="365126"/>
            <a:ext cx="9240297" cy="1050316"/>
          </a:xfrm>
        </p:spPr>
        <p:txBody>
          <a:bodyPr anchor="t" anchorCtr="0"/>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inhoud 2">
            <a:extLst>
              <a:ext uri="{FF2B5EF4-FFF2-40B4-BE49-F238E27FC236}">
                <a16:creationId xmlns:a16="http://schemas.microsoft.com/office/drawing/2014/main" id="{6A950FCD-3228-B5DB-BD59-1A876276928C}"/>
              </a:ext>
            </a:extLst>
          </p:cNvPr>
          <p:cNvSpPr>
            <a:spLocks noGrp="1"/>
          </p:cNvSpPr>
          <p:nvPr>
            <p:ph sz="half" idx="1"/>
          </p:nvPr>
        </p:nvSpPr>
        <p:spPr>
          <a:xfrm>
            <a:off x="838200" y="1578280"/>
            <a:ext cx="5181600" cy="499334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4" name="Tijdelijke aanduiding voor inhoud 3">
            <a:extLst>
              <a:ext uri="{FF2B5EF4-FFF2-40B4-BE49-F238E27FC236}">
                <a16:creationId xmlns:a16="http://schemas.microsoft.com/office/drawing/2014/main" id="{AABFE553-FA35-9674-05A2-2A9801386840}"/>
              </a:ext>
            </a:extLst>
          </p:cNvPr>
          <p:cNvSpPr>
            <a:spLocks noGrp="1"/>
          </p:cNvSpPr>
          <p:nvPr>
            <p:ph sz="half" idx="2"/>
          </p:nvPr>
        </p:nvSpPr>
        <p:spPr>
          <a:xfrm>
            <a:off x="6172200" y="1578279"/>
            <a:ext cx="5181600" cy="499334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6" name="Tijdelijke aanduiding voor verticale tekst 5">
            <a:extLst>
              <a:ext uri="{FF2B5EF4-FFF2-40B4-BE49-F238E27FC236}">
                <a16:creationId xmlns:a16="http://schemas.microsoft.com/office/drawing/2014/main" id="{5DFFB455-E030-2AE8-A608-18D2F5402837}"/>
              </a:ext>
            </a:extLst>
          </p:cNvPr>
          <p:cNvSpPr>
            <a:spLocks noGrp="1"/>
          </p:cNvSpPr>
          <p:nvPr>
            <p:ph type="body" orient="vert" sz="quarter" idx="10" hasCustomPrompt="1"/>
          </p:nvPr>
        </p:nvSpPr>
        <p:spPr>
          <a:xfrm rot="10800000">
            <a:off x="495655" y="1222473"/>
            <a:ext cx="273464" cy="5349149"/>
          </a:xfrm>
        </p:spPr>
        <p:txBody>
          <a:bodyPr vert="eaVert" wrap="none">
            <a:noAutofit/>
          </a:bodyPr>
          <a:lstStyle>
            <a:lvl1pPr marL="0" marR="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sz="825">
                <a:solidFill>
                  <a:schemeClr val="accent4"/>
                </a:solidFill>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nl-NL" dirty="0"/>
              <a:t>Photo: </a:t>
            </a:r>
            <a:r>
              <a:rPr lang="nl-NL" dirty="0" err="1"/>
              <a:t>Nieke</a:t>
            </a:r>
            <a:r>
              <a:rPr lang="nl-NL" dirty="0"/>
              <a:t> </a:t>
            </a:r>
            <a:r>
              <a:rPr lang="nl-NL" dirty="0" err="1"/>
              <a:t>Westerik</a:t>
            </a:r>
            <a:r>
              <a:rPr lang="nl-NL" dirty="0"/>
              <a:t>, Yoba4Life</a:t>
            </a:r>
          </a:p>
        </p:txBody>
      </p:sp>
      <p:sp>
        <p:nvSpPr>
          <p:cNvPr id="7" name="Tijdelijke aanduiding voor verticale tekst 5">
            <a:extLst>
              <a:ext uri="{FF2B5EF4-FFF2-40B4-BE49-F238E27FC236}">
                <a16:creationId xmlns:a16="http://schemas.microsoft.com/office/drawing/2014/main" id="{C389A1FB-5AED-6732-A2CE-B025322D8BE3}"/>
              </a:ext>
            </a:extLst>
          </p:cNvPr>
          <p:cNvSpPr>
            <a:spLocks noGrp="1"/>
          </p:cNvSpPr>
          <p:nvPr>
            <p:ph type="body" orient="vert" sz="quarter" idx="11" hasCustomPrompt="1"/>
          </p:nvPr>
        </p:nvSpPr>
        <p:spPr>
          <a:xfrm rot="10800000">
            <a:off x="11392255" y="1222473"/>
            <a:ext cx="273464" cy="5349149"/>
          </a:xfrm>
        </p:spPr>
        <p:txBody>
          <a:bodyPr vert="eaVert" wrap="none">
            <a:noAutofit/>
          </a:bodyPr>
          <a:lstStyle>
            <a:lvl1pPr marL="0" marR="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sz="825">
                <a:solidFill>
                  <a:schemeClr val="accent4"/>
                </a:solidFill>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nl-NL" dirty="0"/>
              <a:t>Photo: </a:t>
            </a:r>
            <a:r>
              <a:rPr lang="nl-NL" dirty="0" err="1"/>
              <a:t>Nieke</a:t>
            </a:r>
            <a:r>
              <a:rPr lang="nl-NL" dirty="0"/>
              <a:t> </a:t>
            </a:r>
            <a:r>
              <a:rPr lang="nl-NL" dirty="0" err="1"/>
              <a:t>Westerik</a:t>
            </a:r>
            <a:r>
              <a:rPr lang="nl-NL" dirty="0"/>
              <a:t>, Yoba4Life</a:t>
            </a:r>
          </a:p>
        </p:txBody>
      </p:sp>
    </p:spTree>
    <p:extLst>
      <p:ext uri="{BB962C8B-B14F-4D97-AF65-F5344CB8AC3E}">
        <p14:creationId xmlns:p14="http://schemas.microsoft.com/office/powerpoint/2010/main" val="4127123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8A8F4-8923-2B9F-9685-B75D1A75B2D9}"/>
              </a:ext>
            </a:extLst>
          </p:cNvPr>
          <p:cNvSpPr>
            <a:spLocks noGrp="1"/>
          </p:cNvSpPr>
          <p:nvPr>
            <p:ph type="title"/>
          </p:nvPr>
        </p:nvSpPr>
        <p:spPr>
          <a:xfrm>
            <a:off x="839788" y="365125"/>
            <a:ext cx="10515600" cy="1325563"/>
          </a:xfrm>
        </p:spPr>
        <p:txBody>
          <a:bodyPr/>
          <a:lstStyle/>
          <a:p>
            <a:r>
              <a:rPr lang="en-GB" noProof="0"/>
              <a:t>Klik om stijl te bewerken</a:t>
            </a:r>
          </a:p>
        </p:txBody>
      </p:sp>
      <p:sp>
        <p:nvSpPr>
          <p:cNvPr id="3" name="Tijdelijke aanduiding voor tekst 2">
            <a:extLst>
              <a:ext uri="{FF2B5EF4-FFF2-40B4-BE49-F238E27FC236}">
                <a16:creationId xmlns:a16="http://schemas.microsoft.com/office/drawing/2014/main" id="{B6E9C93C-FC24-055B-A09D-C30C2460F4FC}"/>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a:t>Klikken om de tekststijl van het model te bewerken</a:t>
            </a:r>
          </a:p>
        </p:txBody>
      </p:sp>
      <p:sp>
        <p:nvSpPr>
          <p:cNvPr id="4" name="Tijdelijke aanduiding voor inhoud 3">
            <a:extLst>
              <a:ext uri="{FF2B5EF4-FFF2-40B4-BE49-F238E27FC236}">
                <a16:creationId xmlns:a16="http://schemas.microsoft.com/office/drawing/2014/main" id="{1796233C-95C1-7F8C-20D8-DF78B7BAF1B7}"/>
              </a:ext>
            </a:extLst>
          </p:cNvPr>
          <p:cNvSpPr>
            <a:spLocks noGrp="1"/>
          </p:cNvSpPr>
          <p:nvPr>
            <p:ph sz="half" idx="2"/>
          </p:nvPr>
        </p:nvSpPr>
        <p:spPr>
          <a:xfrm>
            <a:off x="839789" y="2505075"/>
            <a:ext cx="5157787" cy="39878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
        <p:nvSpPr>
          <p:cNvPr id="5" name="Tijdelijke aanduiding voor tekst 4">
            <a:extLst>
              <a:ext uri="{FF2B5EF4-FFF2-40B4-BE49-F238E27FC236}">
                <a16:creationId xmlns:a16="http://schemas.microsoft.com/office/drawing/2014/main" id="{C85299B4-D326-D6BE-C044-1A78137BC6CA}"/>
              </a:ext>
            </a:extLst>
          </p:cNvPr>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a:t>Klikken om de tekststijl van het model te bewerken</a:t>
            </a:r>
          </a:p>
        </p:txBody>
      </p:sp>
      <p:sp>
        <p:nvSpPr>
          <p:cNvPr id="6" name="Tijdelijke aanduiding voor inhoud 5">
            <a:extLst>
              <a:ext uri="{FF2B5EF4-FFF2-40B4-BE49-F238E27FC236}">
                <a16:creationId xmlns:a16="http://schemas.microsoft.com/office/drawing/2014/main" id="{8FBDB38E-50B1-552E-940B-C5E069CAC0EC}"/>
              </a:ext>
            </a:extLst>
          </p:cNvPr>
          <p:cNvSpPr>
            <a:spLocks noGrp="1"/>
          </p:cNvSpPr>
          <p:nvPr>
            <p:ph sz="quarter" idx="4"/>
          </p:nvPr>
        </p:nvSpPr>
        <p:spPr>
          <a:xfrm>
            <a:off x="6172200" y="2505075"/>
            <a:ext cx="5183188" cy="39878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spTree>
    <p:extLst>
      <p:ext uri="{BB962C8B-B14F-4D97-AF65-F5344CB8AC3E}">
        <p14:creationId xmlns:p14="http://schemas.microsoft.com/office/powerpoint/2010/main" val="3544192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ote foto met titel">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1D6BBA34-691E-53BA-380E-A7E4CB43B2F1}"/>
              </a:ext>
            </a:extLst>
          </p:cNvPr>
          <p:cNvSpPr>
            <a:spLocks noGrp="1"/>
          </p:cNvSpPr>
          <p:nvPr>
            <p:ph type="pic" sz="quarter" idx="10"/>
          </p:nvPr>
        </p:nvSpPr>
        <p:spPr>
          <a:xfrm>
            <a:off x="0" y="0"/>
            <a:ext cx="12192000" cy="6732740"/>
          </a:xfrm>
        </p:spPr>
        <p:txBody>
          <a:bodyPr/>
          <a:lstStyle/>
          <a:p>
            <a:endParaRPr lang="nl-NL" dirty="0"/>
          </a:p>
        </p:txBody>
      </p:sp>
      <p:sp>
        <p:nvSpPr>
          <p:cNvPr id="6" name="Titel 5">
            <a:extLst>
              <a:ext uri="{FF2B5EF4-FFF2-40B4-BE49-F238E27FC236}">
                <a16:creationId xmlns:a16="http://schemas.microsoft.com/office/drawing/2014/main" id="{E4A8FBCD-AEE8-E759-A3C5-B8D96AF33EDB}"/>
              </a:ext>
            </a:extLst>
          </p:cNvPr>
          <p:cNvSpPr>
            <a:spLocks noGrp="1"/>
          </p:cNvSpPr>
          <p:nvPr>
            <p:ph type="title"/>
          </p:nvPr>
        </p:nvSpPr>
        <p:spPr>
          <a:xfrm>
            <a:off x="392151" y="1884557"/>
            <a:ext cx="10515600" cy="3501483"/>
          </a:xfrm>
          <a:effectLst/>
        </p:spPr>
        <p:txBody>
          <a:bodyPr>
            <a:normAutofit/>
          </a:bodyPr>
          <a:lstStyle>
            <a:lvl1pPr>
              <a:defRPr sz="3300">
                <a:solidFill>
                  <a:schemeClr val="bg1"/>
                </a:solidFill>
                <a:effectLst>
                  <a:outerShdw blurRad="38100" dist="38100" dir="2700000" algn="tl">
                    <a:srgbClr val="000000">
                      <a:alpha val="43137"/>
                    </a:srgbClr>
                  </a:outerShdw>
                </a:effectLst>
              </a:defRPr>
            </a:lvl1pPr>
          </a:lstStyle>
          <a:p>
            <a:r>
              <a:rPr lang="nl-NL" dirty="0"/>
              <a:t>Klik om stijl te bewerken</a:t>
            </a:r>
          </a:p>
        </p:txBody>
      </p:sp>
    </p:spTree>
    <p:extLst>
      <p:ext uri="{BB962C8B-B14F-4D97-AF65-F5344CB8AC3E}">
        <p14:creationId xmlns:p14="http://schemas.microsoft.com/office/powerpoint/2010/main" val="274394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1866F5-F270-AB0E-13E4-D5924C1B3155}"/>
              </a:ext>
            </a:extLst>
          </p:cNvPr>
          <p:cNvSpPr>
            <a:spLocks noGrp="1"/>
          </p:cNvSpPr>
          <p:nvPr>
            <p:ph type="title"/>
          </p:nvPr>
        </p:nvSpPr>
        <p:spPr>
          <a:xfrm>
            <a:off x="831850" y="1709738"/>
            <a:ext cx="10515600" cy="2852737"/>
          </a:xfrm>
        </p:spPr>
        <p:txBody>
          <a:bodyPr anchor="b"/>
          <a:lstStyle>
            <a:lvl1pPr>
              <a:defRPr sz="4500"/>
            </a:lvl1pPr>
          </a:lstStyle>
          <a:p>
            <a:r>
              <a:rPr lang="en-GB" noProof="0" err="1"/>
              <a:t>Klik</a:t>
            </a:r>
            <a:r>
              <a:rPr lang="en-GB" noProof="0"/>
              <a:t> om </a:t>
            </a:r>
            <a:r>
              <a:rPr lang="en-GB" noProof="0" err="1"/>
              <a:t>stijl</a:t>
            </a:r>
            <a:r>
              <a:rPr lang="en-GB" noProof="0"/>
              <a:t> </a:t>
            </a:r>
            <a:r>
              <a:rPr lang="en-GB" noProof="0" err="1"/>
              <a:t>te</a:t>
            </a:r>
            <a:r>
              <a:rPr lang="en-GB" noProof="0"/>
              <a:t> </a:t>
            </a:r>
            <a:r>
              <a:rPr lang="en-GB" noProof="0" err="1"/>
              <a:t>bewerken</a:t>
            </a:r>
            <a:endParaRPr lang="en-GB" noProof="0"/>
          </a:p>
        </p:txBody>
      </p:sp>
      <p:sp>
        <p:nvSpPr>
          <p:cNvPr id="3" name="Tijdelijke aanduiding voor tekst 2">
            <a:extLst>
              <a:ext uri="{FF2B5EF4-FFF2-40B4-BE49-F238E27FC236}">
                <a16:creationId xmlns:a16="http://schemas.microsoft.com/office/drawing/2014/main" id="{9AE68510-A446-1B40-6D8D-527122A8D7DF}"/>
              </a:ext>
            </a:extLst>
          </p:cNvPr>
          <p:cNvSpPr>
            <a:spLocks noGrp="1"/>
          </p:cNvSpPr>
          <p:nvPr>
            <p:ph type="body" idx="1"/>
          </p:nvPr>
        </p:nvSpPr>
        <p:spPr>
          <a:xfrm>
            <a:off x="831850" y="4732775"/>
            <a:ext cx="10515600" cy="1356876"/>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err="1"/>
              <a:t>Klikken</a:t>
            </a:r>
            <a:r>
              <a:rPr lang="en-GB" noProof="0"/>
              <a:t> om de </a:t>
            </a:r>
            <a:r>
              <a:rPr lang="en-GB" noProof="0" err="1"/>
              <a:t>tekststijl</a:t>
            </a:r>
            <a:r>
              <a:rPr lang="en-GB" noProof="0"/>
              <a:t> van het model </a:t>
            </a:r>
            <a:r>
              <a:rPr lang="en-GB" noProof="0" err="1"/>
              <a:t>te</a:t>
            </a:r>
            <a:r>
              <a:rPr lang="en-GB" noProof="0"/>
              <a:t> </a:t>
            </a:r>
            <a:r>
              <a:rPr lang="en-GB" noProof="0" err="1"/>
              <a:t>bewerken</a:t>
            </a:r>
            <a:endParaRPr lang="en-GB" noProof="0"/>
          </a:p>
        </p:txBody>
      </p:sp>
    </p:spTree>
    <p:extLst>
      <p:ext uri="{BB962C8B-B14F-4D97-AF65-F5344CB8AC3E}">
        <p14:creationId xmlns:p14="http://schemas.microsoft.com/office/powerpoint/2010/main" val="625457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ote foto met titelvlak">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1D6BBA34-691E-53BA-380E-A7E4CB43B2F1}"/>
              </a:ext>
            </a:extLst>
          </p:cNvPr>
          <p:cNvSpPr>
            <a:spLocks noGrp="1"/>
          </p:cNvSpPr>
          <p:nvPr>
            <p:ph type="pic" sz="quarter" idx="10"/>
          </p:nvPr>
        </p:nvSpPr>
        <p:spPr>
          <a:xfrm>
            <a:off x="0" y="0"/>
            <a:ext cx="12192000" cy="6732740"/>
          </a:xfrm>
        </p:spPr>
        <p:txBody>
          <a:bodyPr/>
          <a:lstStyle/>
          <a:p>
            <a:endParaRPr lang="nl-NL" dirty="0"/>
          </a:p>
        </p:txBody>
      </p:sp>
      <p:sp>
        <p:nvSpPr>
          <p:cNvPr id="7" name="Titel 6">
            <a:extLst>
              <a:ext uri="{FF2B5EF4-FFF2-40B4-BE49-F238E27FC236}">
                <a16:creationId xmlns:a16="http://schemas.microsoft.com/office/drawing/2014/main" id="{13C2ECFF-4C24-31F6-E579-5DAB9D94E6DB}"/>
              </a:ext>
            </a:extLst>
          </p:cNvPr>
          <p:cNvSpPr>
            <a:spLocks noGrp="1"/>
          </p:cNvSpPr>
          <p:nvPr>
            <p:ph type="title"/>
          </p:nvPr>
        </p:nvSpPr>
        <p:spPr>
          <a:xfrm>
            <a:off x="1" y="2766219"/>
            <a:ext cx="5921828" cy="1348582"/>
          </a:xfrm>
          <a:solidFill>
            <a:schemeClr val="tx1"/>
          </a:solidFill>
        </p:spPr>
        <p:txBody>
          <a:bodyPr>
            <a:normAutofit/>
          </a:bodyPr>
          <a:lstStyle>
            <a:lvl1pPr marL="538163" indent="0">
              <a:tabLst/>
              <a:defRPr sz="2100">
                <a:solidFill>
                  <a:schemeClr val="bg1"/>
                </a:solidFill>
              </a:defRPr>
            </a:lvl1pPr>
          </a:lstStyle>
          <a:p>
            <a:r>
              <a:rPr lang="nl-NL" dirty="0"/>
              <a:t>Klik om stijl te bewerken</a:t>
            </a:r>
          </a:p>
        </p:txBody>
      </p:sp>
    </p:spTree>
    <p:extLst>
      <p:ext uri="{BB962C8B-B14F-4D97-AF65-F5344CB8AC3E}">
        <p14:creationId xmlns:p14="http://schemas.microsoft.com/office/powerpoint/2010/main" val="41611319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309DE-4F66-E2C6-20EA-66FED025DD7A}"/>
              </a:ext>
            </a:extLst>
          </p:cNvPr>
          <p:cNvSpPr>
            <a:spLocks noGrp="1"/>
          </p:cNvSpPr>
          <p:nvPr>
            <p:ph type="title"/>
          </p:nvPr>
        </p:nvSpPr>
        <p:spPr>
          <a:xfrm>
            <a:off x="838201" y="1862331"/>
            <a:ext cx="10918371" cy="4267165"/>
          </a:xfrm>
        </p:spPr>
        <p:txBody>
          <a:bodyPr>
            <a:normAutofit/>
          </a:bodyPr>
          <a:lstStyle>
            <a:lvl1pPr>
              <a:defRPr sz="3600"/>
            </a:lvl1p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Tree>
    <p:extLst>
      <p:ext uri="{BB962C8B-B14F-4D97-AF65-F5344CB8AC3E}">
        <p14:creationId xmlns:p14="http://schemas.microsoft.com/office/powerpoint/2010/main" val="791787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ote foto">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0279DF53-8746-9639-9E9A-D0084F013ABD}"/>
              </a:ext>
            </a:extLst>
          </p:cNvPr>
          <p:cNvSpPr>
            <a:spLocks noGrp="1"/>
          </p:cNvSpPr>
          <p:nvPr>
            <p:ph type="pic" sz="quarter" idx="10"/>
          </p:nvPr>
        </p:nvSpPr>
        <p:spPr>
          <a:xfrm>
            <a:off x="0" y="0"/>
            <a:ext cx="12192000" cy="6732740"/>
          </a:xfrm>
        </p:spPr>
        <p:txBody>
          <a:bodyPr/>
          <a:lstStyle/>
          <a:p>
            <a:endParaRPr lang="nl-NL"/>
          </a:p>
        </p:txBody>
      </p:sp>
      <p:sp>
        <p:nvSpPr>
          <p:cNvPr id="14" name="Traan 13">
            <a:extLst>
              <a:ext uri="{FF2B5EF4-FFF2-40B4-BE49-F238E27FC236}">
                <a16:creationId xmlns:a16="http://schemas.microsoft.com/office/drawing/2014/main" id="{4A7ED981-3F6F-22A0-7AA9-ADFC49136C41}"/>
              </a:ext>
            </a:extLst>
          </p:cNvPr>
          <p:cNvSpPr/>
          <p:nvPr userDrawn="1"/>
        </p:nvSpPr>
        <p:spPr>
          <a:xfrm>
            <a:off x="10091895" y="1"/>
            <a:ext cx="2100105" cy="2100105"/>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pic>
        <p:nvPicPr>
          <p:cNvPr id="15" name="Afbeelding 14">
            <a:extLst>
              <a:ext uri="{FF2B5EF4-FFF2-40B4-BE49-F238E27FC236}">
                <a16:creationId xmlns:a16="http://schemas.microsoft.com/office/drawing/2014/main" id="{F8C6F173-CCF8-AE6F-17E3-55EEC3808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92733" y="431155"/>
            <a:ext cx="1889815" cy="1095033"/>
          </a:xfrm>
          <a:prstGeom prst="rect">
            <a:avLst/>
          </a:prstGeom>
        </p:spPr>
      </p:pic>
    </p:spTree>
    <p:extLst>
      <p:ext uri="{BB962C8B-B14F-4D97-AF65-F5344CB8AC3E}">
        <p14:creationId xmlns:p14="http://schemas.microsoft.com/office/powerpoint/2010/main" val="29486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credits">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D5C757BD-1766-5477-14E0-13CBBAE2BD22}"/>
              </a:ext>
            </a:extLst>
          </p:cNvPr>
          <p:cNvSpPr>
            <a:spLocks noGrp="1"/>
          </p:cNvSpPr>
          <p:nvPr>
            <p:ph type="body" sz="quarter" idx="10" hasCustomPrompt="1"/>
          </p:nvPr>
        </p:nvSpPr>
        <p:spPr>
          <a:xfrm>
            <a:off x="838200" y="4187825"/>
            <a:ext cx="10515600" cy="2324100"/>
          </a:xfrm>
        </p:spPr>
        <p:txBody>
          <a:bodyPr/>
          <a:lstStyle>
            <a:lvl1pPr marL="171450" marR="0" indent="-17145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Char char="•"/>
              <a:tabLst/>
              <a:defRPr/>
            </a:lvl1pPr>
          </a:lstStyle>
          <a:p>
            <a:pPr rtl="0"/>
            <a:r>
              <a:rPr lang="nl-NL" dirty="0" err="1"/>
              <a:t>Nieke</a:t>
            </a:r>
            <a:r>
              <a:rPr lang="nl-NL" dirty="0"/>
              <a:t> </a:t>
            </a:r>
            <a:r>
              <a:rPr lang="nl-NL" dirty="0" err="1"/>
              <a:t>Westerik</a:t>
            </a:r>
            <a:r>
              <a:rPr lang="nl-NL" dirty="0"/>
              <a:t>, Yoba4Life </a:t>
            </a:r>
          </a:p>
          <a:p>
            <a:pPr rtl="0"/>
            <a:r>
              <a:rPr lang="nl-NL" dirty="0"/>
              <a:t>Martin de Jong, SNV TID</a:t>
            </a:r>
          </a:p>
          <a:p>
            <a:pPr lvl="4"/>
            <a:endParaRPr lang="nl-NL" dirty="0"/>
          </a:p>
        </p:txBody>
      </p:sp>
      <p:sp>
        <p:nvSpPr>
          <p:cNvPr id="6" name="Tekstvak 5">
            <a:extLst>
              <a:ext uri="{FF2B5EF4-FFF2-40B4-BE49-F238E27FC236}">
                <a16:creationId xmlns:a16="http://schemas.microsoft.com/office/drawing/2014/main" id="{0A7D45BA-C1F2-2752-0110-96B55A85BA73}"/>
              </a:ext>
            </a:extLst>
          </p:cNvPr>
          <p:cNvSpPr txBox="1"/>
          <p:nvPr userDrawn="1"/>
        </p:nvSpPr>
        <p:spPr>
          <a:xfrm>
            <a:off x="838200" y="2960914"/>
            <a:ext cx="8305800" cy="553998"/>
          </a:xfrm>
          <a:prstGeom prst="rect">
            <a:avLst/>
          </a:prstGeom>
          <a:noFill/>
        </p:spPr>
        <p:txBody>
          <a:bodyPr wrap="square">
            <a:spAutoFit/>
          </a:bodyPr>
          <a:lstStyle/>
          <a:p>
            <a:r>
              <a:rPr lang="nl-NL" sz="3000" dirty="0">
                <a:latin typeface="IBM Plex Sans" panose="020B0503050203000203" pitchFamily="34" charset="0"/>
              </a:rPr>
              <a:t>Pictures </a:t>
            </a:r>
            <a:r>
              <a:rPr lang="nl-NL" sz="3000" dirty="0" err="1">
                <a:latin typeface="IBM Plex Sans" panose="020B0503050203000203" pitchFamily="34" charset="0"/>
              </a:rPr>
              <a:t>courtesy</a:t>
            </a:r>
            <a:endParaRPr lang="nl-NL" sz="3000" dirty="0">
              <a:latin typeface="IBM Plex Sans" panose="020B0503050203000203" pitchFamily="34" charset="0"/>
            </a:endParaRPr>
          </a:p>
        </p:txBody>
      </p:sp>
    </p:spTree>
    <p:extLst>
      <p:ext uri="{BB962C8B-B14F-4D97-AF65-F5344CB8AC3E}">
        <p14:creationId xmlns:p14="http://schemas.microsoft.com/office/powerpoint/2010/main" val="14656850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rtnerlogo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D91FA-E712-A245-9EC3-F8C3D898981F}"/>
              </a:ext>
            </a:extLst>
          </p:cNvPr>
          <p:cNvSpPr>
            <a:spLocks noGrp="1"/>
          </p:cNvSpPr>
          <p:nvPr>
            <p:ph type="title" hasCustomPrompt="1"/>
          </p:nvPr>
        </p:nvSpPr>
        <p:spPr/>
        <p:txBody>
          <a:bodyPr/>
          <a:lstStyle/>
          <a:p>
            <a:r>
              <a:rPr lang="nl-NL" dirty="0" err="1"/>
              <a:t>Our</a:t>
            </a:r>
            <a:r>
              <a:rPr lang="nl-NL" dirty="0"/>
              <a:t> partners</a:t>
            </a:r>
          </a:p>
        </p:txBody>
      </p:sp>
      <p:pic>
        <p:nvPicPr>
          <p:cNvPr id="4" name="Afbeelding 3">
            <a:extLst>
              <a:ext uri="{FF2B5EF4-FFF2-40B4-BE49-F238E27FC236}">
                <a16:creationId xmlns:a16="http://schemas.microsoft.com/office/drawing/2014/main" id="{0440703A-348F-DAD8-9B90-5617B3A881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484" t="16769" r="36697" b="10132"/>
          <a:stretch/>
        </p:blipFill>
        <p:spPr>
          <a:xfrm>
            <a:off x="863838" y="2086550"/>
            <a:ext cx="1614443" cy="839763"/>
          </a:xfrm>
          <a:prstGeom prst="rect">
            <a:avLst/>
          </a:prstGeom>
        </p:spPr>
      </p:pic>
      <p:pic>
        <p:nvPicPr>
          <p:cNvPr id="6" name="Afbeelding 5">
            <a:extLst>
              <a:ext uri="{FF2B5EF4-FFF2-40B4-BE49-F238E27FC236}">
                <a16:creationId xmlns:a16="http://schemas.microsoft.com/office/drawing/2014/main" id="{41FC7146-CE67-51F3-3D44-5B246DF1F5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7428" t="18710" r="10485" b="14812"/>
          <a:stretch/>
        </p:blipFill>
        <p:spPr>
          <a:xfrm>
            <a:off x="4713296" y="2018544"/>
            <a:ext cx="1274815" cy="1032404"/>
          </a:xfrm>
          <a:prstGeom prst="rect">
            <a:avLst/>
          </a:prstGeom>
        </p:spPr>
      </p:pic>
      <p:pic>
        <p:nvPicPr>
          <p:cNvPr id="8" name="Afbeelding 7">
            <a:extLst>
              <a:ext uri="{FF2B5EF4-FFF2-40B4-BE49-F238E27FC236}">
                <a16:creationId xmlns:a16="http://schemas.microsoft.com/office/drawing/2014/main" id="{814A16FF-50F9-E661-DE6D-E4F230CE8F6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057937" y="1992616"/>
            <a:ext cx="1036415" cy="1032404"/>
          </a:xfrm>
          <a:prstGeom prst="rect">
            <a:avLst/>
          </a:prstGeom>
        </p:spPr>
      </p:pic>
      <p:pic>
        <p:nvPicPr>
          <p:cNvPr id="10" name="Afbeelding 9">
            <a:extLst>
              <a:ext uri="{FF2B5EF4-FFF2-40B4-BE49-F238E27FC236}">
                <a16:creationId xmlns:a16="http://schemas.microsoft.com/office/drawing/2014/main" id="{D289D214-3983-E96D-0DBE-CBEF34D1869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793965" y="2077468"/>
            <a:ext cx="1139611" cy="848846"/>
          </a:xfrm>
          <a:prstGeom prst="rect">
            <a:avLst/>
          </a:prstGeom>
        </p:spPr>
      </p:pic>
      <p:pic>
        <p:nvPicPr>
          <p:cNvPr id="12" name="Afbeelding 11" descr="Afbeelding met tekst, klok&#10;&#10;Automatisch gegenereerde beschrijving">
            <a:extLst>
              <a:ext uri="{FF2B5EF4-FFF2-40B4-BE49-F238E27FC236}">
                <a16:creationId xmlns:a16="http://schemas.microsoft.com/office/drawing/2014/main" id="{E2462227-8C7D-5BB7-2FCF-B26E272A4FA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5347" y="5327824"/>
            <a:ext cx="2993906" cy="568842"/>
          </a:xfrm>
          <a:prstGeom prst="rect">
            <a:avLst/>
          </a:prstGeom>
        </p:spPr>
      </p:pic>
      <p:pic>
        <p:nvPicPr>
          <p:cNvPr id="14" name="Afbeelding 13">
            <a:extLst>
              <a:ext uri="{FF2B5EF4-FFF2-40B4-BE49-F238E27FC236}">
                <a16:creationId xmlns:a16="http://schemas.microsoft.com/office/drawing/2014/main" id="{7977BBAF-8B54-388F-4D73-5B9AD9BF306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8073" t="15396" r="40055" b="30728"/>
          <a:stretch/>
        </p:blipFill>
        <p:spPr>
          <a:xfrm>
            <a:off x="8541980" y="1690689"/>
            <a:ext cx="2300006" cy="1325564"/>
          </a:xfrm>
          <a:prstGeom prst="rect">
            <a:avLst/>
          </a:prstGeom>
        </p:spPr>
      </p:pic>
      <p:pic>
        <p:nvPicPr>
          <p:cNvPr id="16" name="Afbeelding 15" descr="Afbeelding met tekst, illustratie&#10;&#10;Automatisch gegenereerde beschrijving">
            <a:extLst>
              <a:ext uri="{FF2B5EF4-FFF2-40B4-BE49-F238E27FC236}">
                <a16:creationId xmlns:a16="http://schemas.microsoft.com/office/drawing/2014/main" id="{8D569431-5BC2-39CF-A608-C72A345746C6}"/>
              </a:ext>
            </a:extLst>
          </p:cNvPr>
          <p:cNvPicPr>
            <a:picLocks noChangeAspect="1"/>
          </p:cNvPicPr>
          <p:nvPr userDrawn="1"/>
        </p:nvPicPr>
        <p:blipFill>
          <a:blip r:embed="rId8"/>
          <a:stretch>
            <a:fillRect/>
          </a:stretch>
        </p:blipFill>
        <p:spPr>
          <a:xfrm>
            <a:off x="927675" y="3667160"/>
            <a:ext cx="2587250" cy="831850"/>
          </a:xfrm>
          <a:prstGeom prst="rect">
            <a:avLst/>
          </a:prstGeom>
        </p:spPr>
      </p:pic>
      <p:pic>
        <p:nvPicPr>
          <p:cNvPr id="18" name="Afbeelding 17">
            <a:extLst>
              <a:ext uri="{FF2B5EF4-FFF2-40B4-BE49-F238E27FC236}">
                <a16:creationId xmlns:a16="http://schemas.microsoft.com/office/drawing/2014/main" id="{13FF4FC3-7DF9-CF6A-825C-75A8F76713F8}"/>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t="27184" b="19316"/>
          <a:stretch/>
        </p:blipFill>
        <p:spPr>
          <a:xfrm>
            <a:off x="4179844" y="3589566"/>
            <a:ext cx="2081435" cy="1113569"/>
          </a:xfrm>
          <a:prstGeom prst="rect">
            <a:avLst/>
          </a:prstGeom>
        </p:spPr>
      </p:pic>
      <p:pic>
        <p:nvPicPr>
          <p:cNvPr id="20" name="Afbeelding 19">
            <a:extLst>
              <a:ext uri="{FF2B5EF4-FFF2-40B4-BE49-F238E27FC236}">
                <a16:creationId xmlns:a16="http://schemas.microsoft.com/office/drawing/2014/main" id="{4202E6CD-C342-01A2-F1EF-413F0ACB654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93964" y="3695184"/>
            <a:ext cx="1442136" cy="741348"/>
          </a:xfrm>
          <a:prstGeom prst="rect">
            <a:avLst/>
          </a:prstGeom>
        </p:spPr>
      </p:pic>
      <p:pic>
        <p:nvPicPr>
          <p:cNvPr id="22" name="Afbeelding 21">
            <a:extLst>
              <a:ext uri="{FF2B5EF4-FFF2-40B4-BE49-F238E27FC236}">
                <a16:creationId xmlns:a16="http://schemas.microsoft.com/office/drawing/2014/main" id="{F3430DB3-BE80-A307-3F6E-CD9A797F2F28}"/>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426574" y="5138177"/>
            <a:ext cx="1308693" cy="826856"/>
          </a:xfrm>
          <a:prstGeom prst="rect">
            <a:avLst/>
          </a:prstGeom>
        </p:spPr>
      </p:pic>
      <p:pic>
        <p:nvPicPr>
          <p:cNvPr id="24" name="Afbeelding 23" descr="Afbeelding met tekst, whiteboard&#10;&#10;Automatisch gegenereerde beschrijving">
            <a:extLst>
              <a:ext uri="{FF2B5EF4-FFF2-40B4-BE49-F238E27FC236}">
                <a16:creationId xmlns:a16="http://schemas.microsoft.com/office/drawing/2014/main" id="{424BBAFF-2E98-64CF-2A20-60763877F9FA}"/>
              </a:ext>
            </a:extLst>
          </p:cNvPr>
          <p:cNvPicPr>
            <a:picLocks noChangeAspect="1"/>
          </p:cNvPicPr>
          <p:nvPr userDrawn="1"/>
        </p:nvPicPr>
        <p:blipFill>
          <a:blip r:embed="rId12"/>
          <a:stretch>
            <a:fillRect/>
          </a:stretch>
        </p:blipFill>
        <p:spPr>
          <a:xfrm>
            <a:off x="9053794" y="3480187"/>
            <a:ext cx="2300006" cy="1183433"/>
          </a:xfrm>
          <a:prstGeom prst="rect">
            <a:avLst/>
          </a:prstGeom>
        </p:spPr>
      </p:pic>
    </p:spTree>
    <p:extLst>
      <p:ext uri="{BB962C8B-B14F-4D97-AF65-F5344CB8AC3E}">
        <p14:creationId xmlns:p14="http://schemas.microsoft.com/office/powerpoint/2010/main" val="123724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F615D-BC73-BDA4-8B36-F2A30F1125D6}"/>
              </a:ext>
            </a:extLst>
          </p:cNvPr>
          <p:cNvSpPr>
            <a:spLocks noGrp="1"/>
          </p:cNvSpPr>
          <p:nvPr>
            <p:ph type="title"/>
          </p:nvPr>
        </p:nvSpPr>
        <p:spPr>
          <a:xfrm>
            <a:off x="838202" y="365126"/>
            <a:ext cx="9240297" cy="1050316"/>
          </a:xfrm>
        </p:spPr>
        <p:txBody>
          <a:bodyPr anchor="t" anchorCtr="0"/>
          <a:lstStyle/>
          <a:p>
            <a:r>
              <a:rPr lang="en-GB" noProof="0" err="1"/>
              <a:t>Klik</a:t>
            </a:r>
            <a:r>
              <a:rPr lang="en-GB" noProof="0"/>
              <a:t> om </a:t>
            </a:r>
            <a:r>
              <a:rPr lang="en-GB" noProof="0" err="1"/>
              <a:t>stijl</a:t>
            </a:r>
            <a:r>
              <a:rPr lang="en-GB" noProof="0"/>
              <a:t> </a:t>
            </a:r>
            <a:r>
              <a:rPr lang="en-GB" noProof="0" err="1"/>
              <a:t>te</a:t>
            </a:r>
            <a:r>
              <a:rPr lang="en-GB" noProof="0"/>
              <a:t> </a:t>
            </a:r>
            <a:r>
              <a:rPr lang="en-GB" noProof="0" err="1"/>
              <a:t>bewerken</a:t>
            </a:r>
            <a:endParaRPr lang="en-GB" noProof="0"/>
          </a:p>
        </p:txBody>
      </p:sp>
      <p:sp>
        <p:nvSpPr>
          <p:cNvPr id="3" name="Tijdelijke aanduiding voor inhoud 2">
            <a:extLst>
              <a:ext uri="{FF2B5EF4-FFF2-40B4-BE49-F238E27FC236}">
                <a16:creationId xmlns:a16="http://schemas.microsoft.com/office/drawing/2014/main" id="{6A950FCD-3228-B5DB-BD59-1A876276928C}"/>
              </a:ext>
            </a:extLst>
          </p:cNvPr>
          <p:cNvSpPr>
            <a:spLocks noGrp="1"/>
          </p:cNvSpPr>
          <p:nvPr>
            <p:ph sz="half" idx="1"/>
          </p:nvPr>
        </p:nvSpPr>
        <p:spPr>
          <a:xfrm>
            <a:off x="838200" y="1578280"/>
            <a:ext cx="5181600" cy="499334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err="1"/>
              <a:t>Klikken</a:t>
            </a:r>
            <a:r>
              <a:rPr lang="en-GB" noProof="0"/>
              <a:t> om de </a:t>
            </a:r>
            <a:r>
              <a:rPr lang="en-GB" noProof="0" err="1"/>
              <a:t>tekststijl</a:t>
            </a:r>
            <a:r>
              <a:rPr lang="en-GB" noProof="0"/>
              <a:t> van het model </a:t>
            </a:r>
            <a:r>
              <a:rPr lang="en-GB" noProof="0" err="1"/>
              <a:t>te</a:t>
            </a:r>
            <a:r>
              <a:rPr lang="en-GB" noProof="0"/>
              <a:t> </a:t>
            </a:r>
            <a:r>
              <a:rPr lang="en-GB" noProof="0" err="1"/>
              <a:t>bewerken</a:t>
            </a:r>
            <a:endParaRPr lang="en-GB" noProof="0"/>
          </a:p>
          <a:p>
            <a:pPr lvl="1"/>
            <a:r>
              <a:rPr lang="en-GB" noProof="0" err="1"/>
              <a:t>Tweede</a:t>
            </a:r>
            <a:r>
              <a:rPr lang="en-GB" noProof="0"/>
              <a:t> </a:t>
            </a:r>
            <a:r>
              <a:rPr lang="en-GB" noProof="0" err="1"/>
              <a:t>niveau</a:t>
            </a:r>
            <a:endParaRPr lang="en-GB" noProof="0"/>
          </a:p>
          <a:p>
            <a:pPr lvl="2"/>
            <a:r>
              <a:rPr lang="en-GB" noProof="0" err="1"/>
              <a:t>Derde</a:t>
            </a:r>
            <a:r>
              <a:rPr lang="en-GB" noProof="0"/>
              <a:t> </a:t>
            </a:r>
            <a:r>
              <a:rPr lang="en-GB" noProof="0" err="1"/>
              <a:t>niveau</a:t>
            </a:r>
            <a:endParaRPr lang="en-GB" noProof="0"/>
          </a:p>
          <a:p>
            <a:pPr lvl="3"/>
            <a:r>
              <a:rPr lang="en-GB" noProof="0" err="1"/>
              <a:t>Vierde</a:t>
            </a:r>
            <a:r>
              <a:rPr lang="en-GB" noProof="0"/>
              <a:t> </a:t>
            </a:r>
            <a:r>
              <a:rPr lang="en-GB" noProof="0" err="1"/>
              <a:t>niveau</a:t>
            </a:r>
            <a:endParaRPr lang="en-GB" noProof="0"/>
          </a:p>
          <a:p>
            <a:pPr lvl="4"/>
            <a:r>
              <a:rPr lang="en-GB" noProof="0" err="1"/>
              <a:t>Vijfde</a:t>
            </a:r>
            <a:r>
              <a:rPr lang="en-GB" noProof="0"/>
              <a:t> </a:t>
            </a:r>
            <a:r>
              <a:rPr lang="en-GB" noProof="0" err="1"/>
              <a:t>niveau</a:t>
            </a:r>
            <a:endParaRPr lang="en-GB" noProof="0"/>
          </a:p>
        </p:txBody>
      </p:sp>
      <p:sp>
        <p:nvSpPr>
          <p:cNvPr id="4" name="Tijdelijke aanduiding voor inhoud 3">
            <a:extLst>
              <a:ext uri="{FF2B5EF4-FFF2-40B4-BE49-F238E27FC236}">
                <a16:creationId xmlns:a16="http://schemas.microsoft.com/office/drawing/2014/main" id="{AABFE553-FA35-9674-05A2-2A9801386840}"/>
              </a:ext>
            </a:extLst>
          </p:cNvPr>
          <p:cNvSpPr>
            <a:spLocks noGrp="1"/>
          </p:cNvSpPr>
          <p:nvPr>
            <p:ph sz="half" idx="2"/>
          </p:nvPr>
        </p:nvSpPr>
        <p:spPr>
          <a:xfrm>
            <a:off x="6172200" y="1578279"/>
            <a:ext cx="5181600" cy="499334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err="1"/>
              <a:t>Klikken</a:t>
            </a:r>
            <a:r>
              <a:rPr lang="en-GB" noProof="0"/>
              <a:t> om de </a:t>
            </a:r>
            <a:r>
              <a:rPr lang="en-GB" noProof="0" err="1"/>
              <a:t>tekststijl</a:t>
            </a:r>
            <a:r>
              <a:rPr lang="en-GB" noProof="0"/>
              <a:t> van het model </a:t>
            </a:r>
            <a:r>
              <a:rPr lang="en-GB" noProof="0" err="1"/>
              <a:t>te</a:t>
            </a:r>
            <a:r>
              <a:rPr lang="en-GB" noProof="0"/>
              <a:t> </a:t>
            </a:r>
            <a:r>
              <a:rPr lang="en-GB" noProof="0" err="1"/>
              <a:t>bewerken</a:t>
            </a:r>
            <a:endParaRPr lang="en-GB" noProof="0"/>
          </a:p>
          <a:p>
            <a:pPr lvl="1"/>
            <a:r>
              <a:rPr lang="en-GB" noProof="0" err="1"/>
              <a:t>Tweede</a:t>
            </a:r>
            <a:r>
              <a:rPr lang="en-GB" noProof="0"/>
              <a:t> </a:t>
            </a:r>
            <a:r>
              <a:rPr lang="en-GB" noProof="0" err="1"/>
              <a:t>niveau</a:t>
            </a:r>
            <a:endParaRPr lang="en-GB" noProof="0"/>
          </a:p>
          <a:p>
            <a:pPr lvl="2"/>
            <a:r>
              <a:rPr lang="en-GB" noProof="0" err="1"/>
              <a:t>Derde</a:t>
            </a:r>
            <a:r>
              <a:rPr lang="en-GB" noProof="0"/>
              <a:t> </a:t>
            </a:r>
            <a:r>
              <a:rPr lang="en-GB" noProof="0" err="1"/>
              <a:t>niveau</a:t>
            </a:r>
            <a:endParaRPr lang="en-GB" noProof="0"/>
          </a:p>
          <a:p>
            <a:pPr lvl="3"/>
            <a:r>
              <a:rPr lang="en-GB" noProof="0" err="1"/>
              <a:t>Vierde</a:t>
            </a:r>
            <a:r>
              <a:rPr lang="en-GB" noProof="0"/>
              <a:t> </a:t>
            </a:r>
            <a:r>
              <a:rPr lang="en-GB" noProof="0" err="1"/>
              <a:t>niveau</a:t>
            </a:r>
            <a:endParaRPr lang="en-GB" noProof="0"/>
          </a:p>
          <a:p>
            <a:pPr lvl="4"/>
            <a:r>
              <a:rPr lang="en-GB" noProof="0" err="1"/>
              <a:t>Vijfde</a:t>
            </a:r>
            <a:r>
              <a:rPr lang="en-GB" noProof="0"/>
              <a:t> </a:t>
            </a:r>
            <a:r>
              <a:rPr lang="en-GB" noProof="0" err="1"/>
              <a:t>niveau</a:t>
            </a:r>
            <a:endParaRPr lang="en-GB" noProof="0"/>
          </a:p>
        </p:txBody>
      </p:sp>
      <p:sp>
        <p:nvSpPr>
          <p:cNvPr id="6" name="Tijdelijke aanduiding voor verticale tekst 5">
            <a:extLst>
              <a:ext uri="{FF2B5EF4-FFF2-40B4-BE49-F238E27FC236}">
                <a16:creationId xmlns:a16="http://schemas.microsoft.com/office/drawing/2014/main" id="{5DFFB455-E030-2AE8-A608-18D2F5402837}"/>
              </a:ext>
            </a:extLst>
          </p:cNvPr>
          <p:cNvSpPr>
            <a:spLocks noGrp="1"/>
          </p:cNvSpPr>
          <p:nvPr>
            <p:ph type="body" orient="vert" sz="quarter" idx="10" hasCustomPrompt="1"/>
          </p:nvPr>
        </p:nvSpPr>
        <p:spPr>
          <a:xfrm rot="10800000">
            <a:off x="495655" y="1222473"/>
            <a:ext cx="273464" cy="5349149"/>
          </a:xfrm>
        </p:spPr>
        <p:txBody>
          <a:bodyPr vert="eaVert" wrap="none">
            <a:noAutofit/>
          </a:bodyPr>
          <a:lstStyle>
            <a:lvl1pPr marL="0" marR="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sz="825">
                <a:solidFill>
                  <a:schemeClr val="accent4"/>
                </a:solidFill>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nl-NL"/>
              <a:t>Photo: </a:t>
            </a:r>
            <a:r>
              <a:rPr lang="nl-NL" err="1"/>
              <a:t>Nieke</a:t>
            </a:r>
            <a:r>
              <a:rPr lang="nl-NL"/>
              <a:t> </a:t>
            </a:r>
            <a:r>
              <a:rPr lang="nl-NL" err="1"/>
              <a:t>Westerik</a:t>
            </a:r>
            <a:r>
              <a:rPr lang="nl-NL"/>
              <a:t>, Yoba4Life</a:t>
            </a:r>
          </a:p>
        </p:txBody>
      </p:sp>
      <p:sp>
        <p:nvSpPr>
          <p:cNvPr id="7" name="Tijdelijke aanduiding voor verticale tekst 5">
            <a:extLst>
              <a:ext uri="{FF2B5EF4-FFF2-40B4-BE49-F238E27FC236}">
                <a16:creationId xmlns:a16="http://schemas.microsoft.com/office/drawing/2014/main" id="{C389A1FB-5AED-6732-A2CE-B025322D8BE3}"/>
              </a:ext>
            </a:extLst>
          </p:cNvPr>
          <p:cNvSpPr>
            <a:spLocks noGrp="1"/>
          </p:cNvSpPr>
          <p:nvPr>
            <p:ph type="body" orient="vert" sz="quarter" idx="11" hasCustomPrompt="1"/>
          </p:nvPr>
        </p:nvSpPr>
        <p:spPr>
          <a:xfrm rot="10800000">
            <a:off x="11392255" y="1222473"/>
            <a:ext cx="273464" cy="5349149"/>
          </a:xfrm>
        </p:spPr>
        <p:txBody>
          <a:bodyPr vert="eaVert" wrap="none">
            <a:noAutofit/>
          </a:bodyPr>
          <a:lstStyle>
            <a:lvl1pPr marL="0" marR="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sz="825">
                <a:solidFill>
                  <a:schemeClr val="accent4"/>
                </a:solidFill>
              </a:defRPr>
            </a:lvl1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nl-NL"/>
              <a:t>Photo: </a:t>
            </a:r>
            <a:r>
              <a:rPr lang="nl-NL" err="1"/>
              <a:t>Nieke</a:t>
            </a:r>
            <a:r>
              <a:rPr lang="nl-NL"/>
              <a:t> </a:t>
            </a:r>
            <a:r>
              <a:rPr lang="nl-NL" err="1"/>
              <a:t>Westerik</a:t>
            </a:r>
            <a:r>
              <a:rPr lang="nl-NL"/>
              <a:t>, Yoba4Life</a:t>
            </a:r>
          </a:p>
        </p:txBody>
      </p:sp>
    </p:spTree>
    <p:extLst>
      <p:ext uri="{BB962C8B-B14F-4D97-AF65-F5344CB8AC3E}">
        <p14:creationId xmlns:p14="http://schemas.microsoft.com/office/powerpoint/2010/main" val="4127123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8A8F4-8923-2B9F-9685-B75D1A75B2D9}"/>
              </a:ext>
            </a:extLst>
          </p:cNvPr>
          <p:cNvSpPr>
            <a:spLocks noGrp="1"/>
          </p:cNvSpPr>
          <p:nvPr>
            <p:ph type="title"/>
          </p:nvPr>
        </p:nvSpPr>
        <p:spPr>
          <a:xfrm>
            <a:off x="839788" y="365125"/>
            <a:ext cx="10515600" cy="1325563"/>
          </a:xfrm>
        </p:spPr>
        <p:txBody>
          <a:bodyPr/>
          <a:lstStyle/>
          <a:p>
            <a:r>
              <a:rPr lang="en-GB" noProof="0"/>
              <a:t>Klik om stijl te bewerken</a:t>
            </a:r>
          </a:p>
        </p:txBody>
      </p:sp>
      <p:sp>
        <p:nvSpPr>
          <p:cNvPr id="3" name="Tijdelijke aanduiding voor tekst 2">
            <a:extLst>
              <a:ext uri="{FF2B5EF4-FFF2-40B4-BE49-F238E27FC236}">
                <a16:creationId xmlns:a16="http://schemas.microsoft.com/office/drawing/2014/main" id="{B6E9C93C-FC24-055B-A09D-C30C2460F4FC}"/>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a:t>Klikken om de tekststijl van het model te bewerken</a:t>
            </a:r>
          </a:p>
        </p:txBody>
      </p:sp>
      <p:sp>
        <p:nvSpPr>
          <p:cNvPr id="4" name="Tijdelijke aanduiding voor inhoud 3">
            <a:extLst>
              <a:ext uri="{FF2B5EF4-FFF2-40B4-BE49-F238E27FC236}">
                <a16:creationId xmlns:a16="http://schemas.microsoft.com/office/drawing/2014/main" id="{1796233C-95C1-7F8C-20D8-DF78B7BAF1B7}"/>
              </a:ext>
            </a:extLst>
          </p:cNvPr>
          <p:cNvSpPr>
            <a:spLocks noGrp="1"/>
          </p:cNvSpPr>
          <p:nvPr>
            <p:ph sz="half" idx="2"/>
          </p:nvPr>
        </p:nvSpPr>
        <p:spPr>
          <a:xfrm>
            <a:off x="839789" y="2505075"/>
            <a:ext cx="5157787" cy="39878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err="1"/>
              <a:t>Klikken</a:t>
            </a:r>
            <a:r>
              <a:rPr lang="en-GB" noProof="0"/>
              <a:t> om de </a:t>
            </a:r>
            <a:r>
              <a:rPr lang="en-GB" noProof="0" err="1"/>
              <a:t>tekststijl</a:t>
            </a:r>
            <a:r>
              <a:rPr lang="en-GB" noProof="0"/>
              <a:t> van het model </a:t>
            </a:r>
            <a:r>
              <a:rPr lang="en-GB" noProof="0" err="1"/>
              <a:t>te</a:t>
            </a:r>
            <a:r>
              <a:rPr lang="en-GB" noProof="0"/>
              <a:t> </a:t>
            </a:r>
            <a:r>
              <a:rPr lang="en-GB" noProof="0" err="1"/>
              <a:t>bewerken</a:t>
            </a:r>
            <a:endParaRPr lang="en-GB" noProof="0"/>
          </a:p>
          <a:p>
            <a:pPr lvl="1"/>
            <a:r>
              <a:rPr lang="en-GB" noProof="0" err="1"/>
              <a:t>Tweede</a:t>
            </a:r>
            <a:r>
              <a:rPr lang="en-GB" noProof="0"/>
              <a:t> </a:t>
            </a:r>
            <a:r>
              <a:rPr lang="en-GB" noProof="0" err="1"/>
              <a:t>niveau</a:t>
            </a:r>
            <a:endParaRPr lang="en-GB" noProof="0"/>
          </a:p>
          <a:p>
            <a:pPr lvl="2"/>
            <a:r>
              <a:rPr lang="en-GB" noProof="0" err="1"/>
              <a:t>Derde</a:t>
            </a:r>
            <a:r>
              <a:rPr lang="en-GB" noProof="0"/>
              <a:t> </a:t>
            </a:r>
            <a:r>
              <a:rPr lang="en-GB" noProof="0" err="1"/>
              <a:t>niveau</a:t>
            </a:r>
            <a:endParaRPr lang="en-GB" noProof="0"/>
          </a:p>
          <a:p>
            <a:pPr lvl="3"/>
            <a:r>
              <a:rPr lang="en-GB" noProof="0" err="1"/>
              <a:t>Vierde</a:t>
            </a:r>
            <a:r>
              <a:rPr lang="en-GB" noProof="0"/>
              <a:t> </a:t>
            </a:r>
            <a:r>
              <a:rPr lang="en-GB" noProof="0" err="1"/>
              <a:t>niveau</a:t>
            </a:r>
            <a:endParaRPr lang="en-GB" noProof="0"/>
          </a:p>
          <a:p>
            <a:pPr lvl="4"/>
            <a:r>
              <a:rPr lang="en-GB" noProof="0" err="1"/>
              <a:t>Vijfde</a:t>
            </a:r>
            <a:r>
              <a:rPr lang="en-GB" noProof="0"/>
              <a:t> </a:t>
            </a:r>
            <a:r>
              <a:rPr lang="en-GB" noProof="0" err="1"/>
              <a:t>niveau</a:t>
            </a:r>
            <a:endParaRPr lang="en-GB" noProof="0"/>
          </a:p>
        </p:txBody>
      </p:sp>
      <p:sp>
        <p:nvSpPr>
          <p:cNvPr id="5" name="Tijdelijke aanduiding voor tekst 4">
            <a:extLst>
              <a:ext uri="{FF2B5EF4-FFF2-40B4-BE49-F238E27FC236}">
                <a16:creationId xmlns:a16="http://schemas.microsoft.com/office/drawing/2014/main" id="{C85299B4-D326-D6BE-C044-1A78137BC6CA}"/>
              </a:ext>
            </a:extLst>
          </p:cNvPr>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a:t>Klikken om de tekststijl van het model te bewerken</a:t>
            </a:r>
          </a:p>
        </p:txBody>
      </p:sp>
      <p:sp>
        <p:nvSpPr>
          <p:cNvPr id="6" name="Tijdelijke aanduiding voor inhoud 5">
            <a:extLst>
              <a:ext uri="{FF2B5EF4-FFF2-40B4-BE49-F238E27FC236}">
                <a16:creationId xmlns:a16="http://schemas.microsoft.com/office/drawing/2014/main" id="{8FBDB38E-50B1-552E-940B-C5E069CAC0EC}"/>
              </a:ext>
            </a:extLst>
          </p:cNvPr>
          <p:cNvSpPr>
            <a:spLocks noGrp="1"/>
          </p:cNvSpPr>
          <p:nvPr>
            <p:ph sz="quarter" idx="4"/>
          </p:nvPr>
        </p:nvSpPr>
        <p:spPr>
          <a:xfrm>
            <a:off x="6172200" y="2505075"/>
            <a:ext cx="5183188" cy="3987800"/>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err="1"/>
              <a:t>Klikken</a:t>
            </a:r>
            <a:r>
              <a:rPr lang="en-GB" noProof="0"/>
              <a:t> om de </a:t>
            </a:r>
            <a:r>
              <a:rPr lang="en-GB" noProof="0" err="1"/>
              <a:t>tekststijl</a:t>
            </a:r>
            <a:r>
              <a:rPr lang="en-GB" noProof="0"/>
              <a:t> van het model </a:t>
            </a:r>
            <a:r>
              <a:rPr lang="en-GB" noProof="0" err="1"/>
              <a:t>te</a:t>
            </a:r>
            <a:r>
              <a:rPr lang="en-GB" noProof="0"/>
              <a:t> </a:t>
            </a:r>
            <a:r>
              <a:rPr lang="en-GB" noProof="0" err="1"/>
              <a:t>bewerken</a:t>
            </a:r>
            <a:endParaRPr lang="en-GB" noProof="0"/>
          </a:p>
          <a:p>
            <a:pPr lvl="1"/>
            <a:r>
              <a:rPr lang="en-GB" noProof="0" err="1"/>
              <a:t>Tweede</a:t>
            </a:r>
            <a:r>
              <a:rPr lang="en-GB" noProof="0"/>
              <a:t> </a:t>
            </a:r>
            <a:r>
              <a:rPr lang="en-GB" noProof="0" err="1"/>
              <a:t>niveau</a:t>
            </a:r>
            <a:endParaRPr lang="en-GB" noProof="0"/>
          </a:p>
          <a:p>
            <a:pPr lvl="2"/>
            <a:r>
              <a:rPr lang="en-GB" noProof="0" err="1"/>
              <a:t>Derde</a:t>
            </a:r>
            <a:r>
              <a:rPr lang="en-GB" noProof="0"/>
              <a:t> </a:t>
            </a:r>
            <a:r>
              <a:rPr lang="en-GB" noProof="0" err="1"/>
              <a:t>niveau</a:t>
            </a:r>
            <a:endParaRPr lang="en-GB" noProof="0"/>
          </a:p>
          <a:p>
            <a:pPr lvl="3"/>
            <a:r>
              <a:rPr lang="en-GB" noProof="0" err="1"/>
              <a:t>Vierde</a:t>
            </a:r>
            <a:r>
              <a:rPr lang="en-GB" noProof="0"/>
              <a:t> </a:t>
            </a:r>
            <a:r>
              <a:rPr lang="en-GB" noProof="0" err="1"/>
              <a:t>niveau</a:t>
            </a:r>
            <a:endParaRPr lang="en-GB" noProof="0"/>
          </a:p>
          <a:p>
            <a:pPr lvl="4"/>
            <a:r>
              <a:rPr lang="en-GB" noProof="0" err="1"/>
              <a:t>Vijfde</a:t>
            </a:r>
            <a:r>
              <a:rPr lang="en-GB" noProof="0"/>
              <a:t> </a:t>
            </a:r>
            <a:r>
              <a:rPr lang="en-GB" noProof="0" err="1"/>
              <a:t>niveau</a:t>
            </a:r>
            <a:endParaRPr lang="en-GB" noProof="0"/>
          </a:p>
        </p:txBody>
      </p:sp>
    </p:spTree>
    <p:extLst>
      <p:ext uri="{BB962C8B-B14F-4D97-AF65-F5344CB8AC3E}">
        <p14:creationId xmlns:p14="http://schemas.microsoft.com/office/powerpoint/2010/main" val="354419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foto met titel">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1D6BBA34-691E-53BA-380E-A7E4CB43B2F1}"/>
              </a:ext>
            </a:extLst>
          </p:cNvPr>
          <p:cNvSpPr>
            <a:spLocks noGrp="1"/>
          </p:cNvSpPr>
          <p:nvPr>
            <p:ph type="pic" sz="quarter" idx="10"/>
          </p:nvPr>
        </p:nvSpPr>
        <p:spPr>
          <a:xfrm>
            <a:off x="0" y="0"/>
            <a:ext cx="12192000" cy="6732740"/>
          </a:xfrm>
        </p:spPr>
        <p:txBody>
          <a:bodyPr/>
          <a:lstStyle/>
          <a:p>
            <a:endParaRPr lang="nl-NL"/>
          </a:p>
        </p:txBody>
      </p:sp>
      <p:sp>
        <p:nvSpPr>
          <p:cNvPr id="6" name="Titel 5">
            <a:extLst>
              <a:ext uri="{FF2B5EF4-FFF2-40B4-BE49-F238E27FC236}">
                <a16:creationId xmlns:a16="http://schemas.microsoft.com/office/drawing/2014/main" id="{E4A8FBCD-AEE8-E759-A3C5-B8D96AF33EDB}"/>
              </a:ext>
            </a:extLst>
          </p:cNvPr>
          <p:cNvSpPr>
            <a:spLocks noGrp="1"/>
          </p:cNvSpPr>
          <p:nvPr>
            <p:ph type="title"/>
          </p:nvPr>
        </p:nvSpPr>
        <p:spPr>
          <a:xfrm>
            <a:off x="392151" y="1884557"/>
            <a:ext cx="10515600" cy="3501483"/>
          </a:xfrm>
          <a:effectLst/>
        </p:spPr>
        <p:txBody>
          <a:bodyPr>
            <a:normAutofit/>
          </a:bodyPr>
          <a:lstStyle>
            <a:lvl1pPr>
              <a:defRPr sz="3300">
                <a:solidFill>
                  <a:schemeClr val="bg1"/>
                </a:solidFill>
                <a:effectLst>
                  <a:outerShdw blurRad="38100" dist="38100" dir="2700000" algn="tl">
                    <a:srgbClr val="000000">
                      <a:alpha val="43137"/>
                    </a:srgbClr>
                  </a:outerShdw>
                </a:effectLst>
              </a:defRPr>
            </a:lvl1pPr>
          </a:lstStyle>
          <a:p>
            <a:r>
              <a:rPr lang="nl-NL"/>
              <a:t>Klik om stijl te bewerken</a:t>
            </a:r>
          </a:p>
        </p:txBody>
      </p:sp>
    </p:spTree>
    <p:extLst>
      <p:ext uri="{BB962C8B-B14F-4D97-AF65-F5344CB8AC3E}">
        <p14:creationId xmlns:p14="http://schemas.microsoft.com/office/powerpoint/2010/main" val="274394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ote foto met titelvlak">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1D6BBA34-691E-53BA-380E-A7E4CB43B2F1}"/>
              </a:ext>
            </a:extLst>
          </p:cNvPr>
          <p:cNvSpPr>
            <a:spLocks noGrp="1"/>
          </p:cNvSpPr>
          <p:nvPr>
            <p:ph type="pic" sz="quarter" idx="10"/>
          </p:nvPr>
        </p:nvSpPr>
        <p:spPr>
          <a:xfrm>
            <a:off x="0" y="0"/>
            <a:ext cx="12192000" cy="6732740"/>
          </a:xfrm>
        </p:spPr>
        <p:txBody>
          <a:bodyPr/>
          <a:lstStyle/>
          <a:p>
            <a:endParaRPr lang="nl-NL"/>
          </a:p>
        </p:txBody>
      </p:sp>
      <p:sp>
        <p:nvSpPr>
          <p:cNvPr id="7" name="Titel 6">
            <a:extLst>
              <a:ext uri="{FF2B5EF4-FFF2-40B4-BE49-F238E27FC236}">
                <a16:creationId xmlns:a16="http://schemas.microsoft.com/office/drawing/2014/main" id="{13C2ECFF-4C24-31F6-E579-5DAB9D94E6DB}"/>
              </a:ext>
            </a:extLst>
          </p:cNvPr>
          <p:cNvSpPr>
            <a:spLocks noGrp="1"/>
          </p:cNvSpPr>
          <p:nvPr>
            <p:ph type="title"/>
          </p:nvPr>
        </p:nvSpPr>
        <p:spPr>
          <a:xfrm>
            <a:off x="1" y="2766219"/>
            <a:ext cx="5921828" cy="1348582"/>
          </a:xfrm>
          <a:solidFill>
            <a:schemeClr val="tx1"/>
          </a:solidFill>
        </p:spPr>
        <p:txBody>
          <a:bodyPr>
            <a:normAutofit/>
          </a:bodyPr>
          <a:lstStyle>
            <a:lvl1pPr marL="538163" indent="0">
              <a:tabLst/>
              <a:defRPr sz="2100">
                <a:solidFill>
                  <a:schemeClr val="bg1"/>
                </a:solidFill>
              </a:defRPr>
            </a:lvl1pPr>
          </a:lstStyle>
          <a:p>
            <a:r>
              <a:rPr lang="nl-NL"/>
              <a:t>Klik om stijl te bewerken</a:t>
            </a:r>
          </a:p>
        </p:txBody>
      </p:sp>
    </p:spTree>
    <p:extLst>
      <p:ext uri="{BB962C8B-B14F-4D97-AF65-F5344CB8AC3E}">
        <p14:creationId xmlns:p14="http://schemas.microsoft.com/office/powerpoint/2010/main" val="416113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9309DE-4F66-E2C6-20EA-66FED025DD7A}"/>
              </a:ext>
            </a:extLst>
          </p:cNvPr>
          <p:cNvSpPr>
            <a:spLocks noGrp="1"/>
          </p:cNvSpPr>
          <p:nvPr>
            <p:ph type="title"/>
          </p:nvPr>
        </p:nvSpPr>
        <p:spPr>
          <a:xfrm>
            <a:off x="838201" y="1862331"/>
            <a:ext cx="10918371" cy="4267165"/>
          </a:xfrm>
        </p:spPr>
        <p:txBody>
          <a:bodyPr>
            <a:normAutofit/>
          </a:bodyPr>
          <a:lstStyle>
            <a:lvl1pPr>
              <a:defRPr sz="3600"/>
            </a:lvl1pPr>
          </a:lstStyle>
          <a:p>
            <a:r>
              <a:rPr lang="en-GB" noProof="0" err="1"/>
              <a:t>Klik</a:t>
            </a:r>
            <a:r>
              <a:rPr lang="en-GB" noProof="0"/>
              <a:t> om </a:t>
            </a:r>
            <a:r>
              <a:rPr lang="en-GB" noProof="0" err="1"/>
              <a:t>stijl</a:t>
            </a:r>
            <a:r>
              <a:rPr lang="en-GB" noProof="0"/>
              <a:t> </a:t>
            </a:r>
            <a:r>
              <a:rPr lang="en-GB" noProof="0" err="1"/>
              <a:t>te</a:t>
            </a:r>
            <a:r>
              <a:rPr lang="en-GB" noProof="0"/>
              <a:t> </a:t>
            </a:r>
            <a:r>
              <a:rPr lang="en-GB" noProof="0" err="1"/>
              <a:t>bewerken</a:t>
            </a:r>
            <a:endParaRPr lang="en-GB" noProof="0"/>
          </a:p>
        </p:txBody>
      </p:sp>
    </p:spTree>
    <p:extLst>
      <p:ext uri="{BB962C8B-B14F-4D97-AF65-F5344CB8AC3E}">
        <p14:creationId xmlns:p14="http://schemas.microsoft.com/office/powerpoint/2010/main" val="7917876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5A37388-E3E9-7CBC-EC8B-007C74440C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tekst 2">
            <a:extLst>
              <a:ext uri="{FF2B5EF4-FFF2-40B4-BE49-F238E27FC236}">
                <a16:creationId xmlns:a16="http://schemas.microsoft.com/office/drawing/2014/main" id="{337A19C0-DDDB-9871-FC07-01B9FBC11C31}"/>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pic>
        <p:nvPicPr>
          <p:cNvPr id="8" name="Afbeelding 7">
            <a:extLst>
              <a:ext uri="{FF2B5EF4-FFF2-40B4-BE49-F238E27FC236}">
                <a16:creationId xmlns:a16="http://schemas.microsoft.com/office/drawing/2014/main" id="{CAA61002-19B2-CE7B-5608-ED646AE5F2BE}"/>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9982201" y="230189"/>
            <a:ext cx="1889815" cy="1095033"/>
          </a:xfrm>
          <a:prstGeom prst="rect">
            <a:avLst/>
          </a:prstGeom>
        </p:spPr>
      </p:pic>
      <p:sp>
        <p:nvSpPr>
          <p:cNvPr id="10" name="Rechthoek 9">
            <a:extLst>
              <a:ext uri="{FF2B5EF4-FFF2-40B4-BE49-F238E27FC236}">
                <a16:creationId xmlns:a16="http://schemas.microsoft.com/office/drawing/2014/main" id="{2CDF45B2-B74D-3620-1986-553880D0D04D}"/>
              </a:ext>
            </a:extLst>
          </p:cNvPr>
          <p:cNvSpPr/>
          <p:nvPr userDrawn="1"/>
        </p:nvSpPr>
        <p:spPr>
          <a:xfrm>
            <a:off x="1" y="6721476"/>
            <a:ext cx="3788229"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
        <p:nvSpPr>
          <p:cNvPr id="11" name="Rechthoek 10">
            <a:extLst>
              <a:ext uri="{FF2B5EF4-FFF2-40B4-BE49-F238E27FC236}">
                <a16:creationId xmlns:a16="http://schemas.microsoft.com/office/drawing/2014/main" id="{81354B94-EE91-E28B-E5E8-D62BCB57FEBB}"/>
              </a:ext>
            </a:extLst>
          </p:cNvPr>
          <p:cNvSpPr/>
          <p:nvPr userDrawn="1"/>
        </p:nvSpPr>
        <p:spPr>
          <a:xfrm>
            <a:off x="3748035" y="6721476"/>
            <a:ext cx="6672106"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
        <p:nvSpPr>
          <p:cNvPr id="12" name="Rechthoek 11">
            <a:extLst>
              <a:ext uri="{FF2B5EF4-FFF2-40B4-BE49-F238E27FC236}">
                <a16:creationId xmlns:a16="http://schemas.microsoft.com/office/drawing/2014/main" id="{29F7AD5E-A2D4-3735-0946-27647127C07A}"/>
              </a:ext>
            </a:extLst>
          </p:cNvPr>
          <p:cNvSpPr/>
          <p:nvPr userDrawn="1"/>
        </p:nvSpPr>
        <p:spPr>
          <a:xfrm>
            <a:off x="10420142" y="6721476"/>
            <a:ext cx="1768510"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Tree>
    <p:extLst>
      <p:ext uri="{BB962C8B-B14F-4D97-AF65-F5344CB8AC3E}">
        <p14:creationId xmlns:p14="http://schemas.microsoft.com/office/powerpoint/2010/main" val="83602901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649" r:id="rId13"/>
    <p:sldLayoutId id="2147483660" r:id="rId14"/>
    <p:sldLayoutId id="2147483650" r:id="rId15"/>
    <p:sldLayoutId id="2147483651" r:id="rId16"/>
    <p:sldLayoutId id="2147483652" r:id="rId17"/>
    <p:sldLayoutId id="2147483653" r:id="rId18"/>
    <p:sldLayoutId id="2147483661" r:id="rId19"/>
    <p:sldLayoutId id="2147483664" r:id="rId20"/>
    <p:sldLayoutId id="2147483654" r:id="rId21"/>
    <p:sldLayoutId id="2147483655" r:id="rId22"/>
    <p:sldLayoutId id="2147483663" r:id="rId23"/>
    <p:sldLayoutId id="2147483662" r:id="rId24"/>
    <p:sldLayoutId id="2147483667" r:id="rId25"/>
    <p:sldLayoutId id="2147483670" r:id="rId26"/>
    <p:sldLayoutId id="2147483672" r:id="rId27"/>
    <p:sldLayoutId id="2147483673" r:id="rId28"/>
    <p:sldLayoutId id="2147483675" r:id="rId29"/>
    <p:sldLayoutId id="2147483676" r:id="rId30"/>
    <p:sldLayoutId id="2147483677" r:id="rId31"/>
    <p:sldLayoutId id="2147483691" r:id="rId32"/>
  </p:sldLayoutIdLst>
  <p:txStyles>
    <p:titleStyle>
      <a:lvl1pPr algn="l" defTabSz="685800" rtl="0" eaLnBrk="1" latinLnBrk="0" hangingPunct="1">
        <a:lnSpc>
          <a:spcPct val="90000"/>
        </a:lnSpc>
        <a:spcBef>
          <a:spcPct val="0"/>
        </a:spcBef>
        <a:buNone/>
        <a:defRPr sz="2700" b="0" i="0" kern="1200">
          <a:solidFill>
            <a:schemeClr val="tx1"/>
          </a:solidFill>
          <a:latin typeface="IBM Plex Sans" panose="020B0503050203000203"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800" b="0" i="0" kern="1200">
          <a:solidFill>
            <a:schemeClr val="tx1"/>
          </a:solidFill>
          <a:latin typeface="IBM Plex Sans" panose="020B0503050203000203"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500" b="0" i="0" kern="1200">
          <a:solidFill>
            <a:schemeClr val="tx1"/>
          </a:solidFill>
          <a:latin typeface="IBM Plex Sans" panose="020B0503050203000203"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b="0" i="0" kern="1200">
          <a:solidFill>
            <a:schemeClr val="tx1"/>
          </a:solidFill>
          <a:latin typeface="IBM Plex Sans" panose="020B0503050203000203"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500" b="0" i="0" kern="1200">
          <a:solidFill>
            <a:schemeClr val="tx1"/>
          </a:solidFill>
          <a:latin typeface="IBM Plex Sans" panose="020B0503050203000203" pitchFamily="34" charset="0"/>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500" b="0" i="0" kern="1200">
          <a:solidFill>
            <a:schemeClr val="tx1"/>
          </a:solidFill>
          <a:latin typeface="IBM Plex Sans" panose="020B050305020300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5A37388-E3E9-7CBC-EC8B-007C74440C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err="1"/>
              <a:t>Klik</a:t>
            </a:r>
            <a:r>
              <a:rPr lang="en-GB" noProof="0" dirty="0"/>
              <a:t> om </a:t>
            </a:r>
            <a:r>
              <a:rPr lang="en-GB" noProof="0" dirty="0" err="1"/>
              <a:t>stijl</a:t>
            </a:r>
            <a:r>
              <a:rPr lang="en-GB" noProof="0" dirty="0"/>
              <a:t> </a:t>
            </a:r>
            <a:r>
              <a:rPr lang="en-GB" noProof="0" dirty="0" err="1"/>
              <a:t>te</a:t>
            </a:r>
            <a:r>
              <a:rPr lang="en-GB" noProof="0" dirty="0"/>
              <a:t> </a:t>
            </a:r>
            <a:r>
              <a:rPr lang="en-GB" noProof="0" dirty="0" err="1"/>
              <a:t>bewerken</a:t>
            </a:r>
            <a:endParaRPr lang="en-GB" noProof="0" dirty="0"/>
          </a:p>
        </p:txBody>
      </p:sp>
      <p:sp>
        <p:nvSpPr>
          <p:cNvPr id="3" name="Tijdelijke aanduiding voor tekst 2">
            <a:extLst>
              <a:ext uri="{FF2B5EF4-FFF2-40B4-BE49-F238E27FC236}">
                <a16:creationId xmlns:a16="http://schemas.microsoft.com/office/drawing/2014/main" id="{337A19C0-DDDB-9871-FC07-01B9FBC11C31}"/>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GB" noProof="0" dirty="0" err="1"/>
              <a:t>Klikken</a:t>
            </a:r>
            <a:r>
              <a:rPr lang="en-GB" noProof="0" dirty="0"/>
              <a:t> om de </a:t>
            </a:r>
            <a:r>
              <a:rPr lang="en-GB" noProof="0" dirty="0" err="1"/>
              <a:t>tekststijl</a:t>
            </a:r>
            <a:r>
              <a:rPr lang="en-GB" noProof="0" dirty="0"/>
              <a:t> van het model </a:t>
            </a:r>
            <a:r>
              <a:rPr lang="en-GB" noProof="0" dirty="0" err="1"/>
              <a:t>te</a:t>
            </a:r>
            <a:r>
              <a:rPr lang="en-GB" noProof="0" dirty="0"/>
              <a:t> </a:t>
            </a:r>
            <a:r>
              <a:rPr lang="en-GB" noProof="0" dirty="0" err="1"/>
              <a:t>bewerken</a:t>
            </a:r>
            <a:endParaRPr lang="en-GB" noProof="0" dirty="0"/>
          </a:p>
          <a:p>
            <a:pPr lvl="1"/>
            <a:r>
              <a:rPr lang="en-GB" noProof="0" dirty="0" err="1"/>
              <a:t>Tweede</a:t>
            </a:r>
            <a:r>
              <a:rPr lang="en-GB" noProof="0" dirty="0"/>
              <a:t> </a:t>
            </a:r>
            <a:r>
              <a:rPr lang="en-GB" noProof="0" dirty="0" err="1"/>
              <a:t>niveau</a:t>
            </a:r>
            <a:endParaRPr lang="en-GB" noProof="0" dirty="0"/>
          </a:p>
          <a:p>
            <a:pPr lvl="2"/>
            <a:r>
              <a:rPr lang="en-GB" noProof="0" dirty="0" err="1"/>
              <a:t>Derde</a:t>
            </a:r>
            <a:r>
              <a:rPr lang="en-GB" noProof="0" dirty="0"/>
              <a:t> </a:t>
            </a:r>
            <a:r>
              <a:rPr lang="en-GB" noProof="0" dirty="0" err="1"/>
              <a:t>niveau</a:t>
            </a:r>
            <a:endParaRPr lang="en-GB" noProof="0" dirty="0"/>
          </a:p>
          <a:p>
            <a:pPr lvl="3"/>
            <a:r>
              <a:rPr lang="en-GB" noProof="0" dirty="0" err="1"/>
              <a:t>Vierde</a:t>
            </a:r>
            <a:r>
              <a:rPr lang="en-GB" noProof="0" dirty="0"/>
              <a:t> </a:t>
            </a:r>
            <a:r>
              <a:rPr lang="en-GB" noProof="0" dirty="0" err="1"/>
              <a:t>niveau</a:t>
            </a:r>
            <a:endParaRPr lang="en-GB" noProof="0" dirty="0"/>
          </a:p>
          <a:p>
            <a:pPr lvl="4"/>
            <a:r>
              <a:rPr lang="en-GB" noProof="0" dirty="0" err="1"/>
              <a:t>Vijfde</a:t>
            </a:r>
            <a:r>
              <a:rPr lang="en-GB" noProof="0" dirty="0"/>
              <a:t> </a:t>
            </a:r>
            <a:r>
              <a:rPr lang="en-GB" noProof="0" dirty="0" err="1"/>
              <a:t>niveau</a:t>
            </a:r>
            <a:endParaRPr lang="en-GB" noProof="0" dirty="0"/>
          </a:p>
        </p:txBody>
      </p:sp>
      <p:pic>
        <p:nvPicPr>
          <p:cNvPr id="8" name="Afbeelding 7">
            <a:extLst>
              <a:ext uri="{FF2B5EF4-FFF2-40B4-BE49-F238E27FC236}">
                <a16:creationId xmlns:a16="http://schemas.microsoft.com/office/drawing/2014/main" id="{CAA61002-19B2-CE7B-5608-ED646AE5F2BE}"/>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982201" y="230189"/>
            <a:ext cx="1889815" cy="1095033"/>
          </a:xfrm>
          <a:prstGeom prst="rect">
            <a:avLst/>
          </a:prstGeom>
        </p:spPr>
      </p:pic>
      <p:sp>
        <p:nvSpPr>
          <p:cNvPr id="10" name="Rechthoek 9">
            <a:extLst>
              <a:ext uri="{FF2B5EF4-FFF2-40B4-BE49-F238E27FC236}">
                <a16:creationId xmlns:a16="http://schemas.microsoft.com/office/drawing/2014/main" id="{2CDF45B2-B74D-3620-1986-553880D0D04D}"/>
              </a:ext>
            </a:extLst>
          </p:cNvPr>
          <p:cNvSpPr/>
          <p:nvPr userDrawn="1"/>
        </p:nvSpPr>
        <p:spPr>
          <a:xfrm>
            <a:off x="1" y="6721476"/>
            <a:ext cx="3788229" cy="13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
        <p:nvSpPr>
          <p:cNvPr id="11" name="Rechthoek 10">
            <a:extLst>
              <a:ext uri="{FF2B5EF4-FFF2-40B4-BE49-F238E27FC236}">
                <a16:creationId xmlns:a16="http://schemas.microsoft.com/office/drawing/2014/main" id="{81354B94-EE91-E28B-E5E8-D62BCB57FEBB}"/>
              </a:ext>
            </a:extLst>
          </p:cNvPr>
          <p:cNvSpPr/>
          <p:nvPr userDrawn="1"/>
        </p:nvSpPr>
        <p:spPr>
          <a:xfrm>
            <a:off x="3748035" y="6721476"/>
            <a:ext cx="6672106" cy="136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
        <p:nvSpPr>
          <p:cNvPr id="12" name="Rechthoek 11">
            <a:extLst>
              <a:ext uri="{FF2B5EF4-FFF2-40B4-BE49-F238E27FC236}">
                <a16:creationId xmlns:a16="http://schemas.microsoft.com/office/drawing/2014/main" id="{29F7AD5E-A2D4-3735-0946-27647127C07A}"/>
              </a:ext>
            </a:extLst>
          </p:cNvPr>
          <p:cNvSpPr/>
          <p:nvPr userDrawn="1"/>
        </p:nvSpPr>
        <p:spPr>
          <a:xfrm>
            <a:off x="10420142" y="6721476"/>
            <a:ext cx="1768510" cy="136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722"/>
          </a:p>
        </p:txBody>
      </p:sp>
    </p:spTree>
    <p:extLst>
      <p:ext uri="{BB962C8B-B14F-4D97-AF65-F5344CB8AC3E}">
        <p14:creationId xmlns:p14="http://schemas.microsoft.com/office/powerpoint/2010/main" val="28059953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685800" rtl="0" eaLnBrk="1" latinLnBrk="0" hangingPunct="1">
        <a:lnSpc>
          <a:spcPct val="90000"/>
        </a:lnSpc>
        <a:spcBef>
          <a:spcPct val="0"/>
        </a:spcBef>
        <a:buNone/>
        <a:defRPr sz="2700" b="0" i="0" kern="1200">
          <a:solidFill>
            <a:schemeClr val="tx1"/>
          </a:solidFill>
          <a:latin typeface="IBM Plex Sans" panose="020B0503050203000203"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800" b="0" i="0" kern="1200">
          <a:solidFill>
            <a:schemeClr val="tx1"/>
          </a:solidFill>
          <a:latin typeface="IBM Plex Sans" panose="020B0503050203000203"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500" b="0" i="0" kern="1200">
          <a:solidFill>
            <a:schemeClr val="tx1"/>
          </a:solidFill>
          <a:latin typeface="IBM Plex Sans" panose="020B0503050203000203"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b="0" i="0" kern="1200">
          <a:solidFill>
            <a:schemeClr val="tx1"/>
          </a:solidFill>
          <a:latin typeface="IBM Plex Sans" panose="020B0503050203000203"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500" b="0" i="0" kern="1200">
          <a:solidFill>
            <a:schemeClr val="tx1"/>
          </a:solidFill>
          <a:latin typeface="IBM Plex Sans" panose="020B0503050203000203" pitchFamily="34" charset="0"/>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500" b="0" i="0" kern="1200">
          <a:solidFill>
            <a:schemeClr val="tx1"/>
          </a:solidFill>
          <a:latin typeface="IBM Plex Sans" panose="020B050305020300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image" Target="../media/image34.png"/><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jpg"/><Relationship Id="rId18" Type="http://schemas.openxmlformats.org/officeDocument/2006/relationships/diagramColors" Target="../diagrams/colors1.xml"/><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4.png"/><Relationship Id="rId17" Type="http://schemas.openxmlformats.org/officeDocument/2006/relationships/diagramQuickStyle" Target="../diagrams/quickStyle1.xml"/><Relationship Id="rId2" Type="http://schemas.openxmlformats.org/officeDocument/2006/relationships/image" Target="../media/image15.jpeg"/><Relationship Id="rId16" Type="http://schemas.openxmlformats.org/officeDocument/2006/relationships/diagramLayout" Target="../diagrams/layout1.xml"/><Relationship Id="rId1" Type="http://schemas.openxmlformats.org/officeDocument/2006/relationships/slideLayout" Target="../slideLayouts/slideLayout41.xml"/><Relationship Id="rId6" Type="http://schemas.openxmlformats.org/officeDocument/2006/relationships/image" Target="../media/image19.jpeg"/><Relationship Id="rId11" Type="http://schemas.openxmlformats.org/officeDocument/2006/relationships/image" Target="../media/image23.jpeg"/><Relationship Id="rId5" Type="http://schemas.openxmlformats.org/officeDocument/2006/relationships/image" Target="../media/image18.jpeg"/><Relationship Id="rId15" Type="http://schemas.openxmlformats.org/officeDocument/2006/relationships/diagramData" Target="../diagrams/data1.xml"/><Relationship Id="rId10" Type="http://schemas.openxmlformats.org/officeDocument/2006/relationships/image" Target="../media/image22.jpeg"/><Relationship Id="rId19" Type="http://schemas.microsoft.com/office/2007/relationships/diagramDrawing" Target="../diagrams/drawing1.xml"/><Relationship Id="rId4" Type="http://schemas.openxmlformats.org/officeDocument/2006/relationships/image" Target="../media/image17.jpeg"/><Relationship Id="rId9" Type="http://schemas.openxmlformats.org/officeDocument/2006/relationships/hyperlink" Target="about:blank" TargetMode="External"/><Relationship Id="rId14"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326EF-175C-5FE9-7B17-9DEAA8CD5FC5}"/>
              </a:ext>
            </a:extLst>
          </p:cNvPr>
          <p:cNvSpPr>
            <a:spLocks noGrp="1"/>
          </p:cNvSpPr>
          <p:nvPr>
            <p:ph type="ctrTitle"/>
          </p:nvPr>
        </p:nvSpPr>
        <p:spPr>
          <a:xfrm>
            <a:off x="822960" y="2901372"/>
            <a:ext cx="11224148" cy="1055255"/>
          </a:xfrm>
        </p:spPr>
        <p:txBody>
          <a:bodyPr>
            <a:normAutofit/>
          </a:bodyPr>
          <a:lstStyle/>
          <a:p>
            <a:r>
              <a:rPr lang="en-GB" sz="3800" b="1" dirty="0">
                <a:latin typeface="IBM Plex Sans Text" panose="020B0604020202020204" charset="0"/>
              </a:rPr>
              <a:t>Module 1. </a:t>
            </a:r>
            <a:br>
              <a:rPr lang="en-GB" sz="3800" b="1" dirty="0">
                <a:latin typeface="IBM Plex Sans Text" panose="020B0604020202020204" charset="0"/>
              </a:rPr>
            </a:br>
            <a:r>
              <a:rPr lang="en-GB" sz="3800" b="1" dirty="0">
                <a:solidFill>
                  <a:srgbClr val="0B61A4"/>
                </a:solidFill>
                <a:latin typeface="IBM Plex Sans Text" panose="020B0604020202020204" charset="0"/>
                <a:cs typeface="IBM Plex Sans Text" panose="020B0604020202020204" charset="0"/>
              </a:rPr>
              <a:t>Introduction</a:t>
            </a:r>
            <a:r>
              <a:rPr lang="en-GB" sz="3800" b="1" dirty="0">
                <a:latin typeface="IBM Plex Sans Text" panose="020B0604020202020204" charset="0"/>
                <a:cs typeface="IBM Plex Sans Text" panose="020B0604020202020204" charset="0"/>
              </a:rPr>
              <a:t> to manure management</a:t>
            </a:r>
            <a:endParaRPr lang="nl-NL" sz="3800" b="1" dirty="0">
              <a:latin typeface="IBM Plex Sans Text" panose="020B0604020202020204" charset="0"/>
              <a:cs typeface="IBM Plex Sans Text" panose="020B0604020202020204" charset="0"/>
            </a:endParaRPr>
          </a:p>
        </p:txBody>
      </p:sp>
      <p:sp>
        <p:nvSpPr>
          <p:cNvPr id="4" name="TextBox 3">
            <a:extLst>
              <a:ext uri="{FF2B5EF4-FFF2-40B4-BE49-F238E27FC236}">
                <a16:creationId xmlns:a16="http://schemas.microsoft.com/office/drawing/2014/main" id="{A9D2A694-D40F-4555-47CA-0665180E7490}"/>
              </a:ext>
            </a:extLst>
          </p:cNvPr>
          <p:cNvSpPr txBox="1"/>
          <p:nvPr/>
        </p:nvSpPr>
        <p:spPr>
          <a:xfrm>
            <a:off x="4838700" y="587829"/>
            <a:ext cx="7029450" cy="615553"/>
          </a:xfrm>
          <a:prstGeom prst="rect">
            <a:avLst/>
          </a:prstGeom>
          <a:noFill/>
        </p:spPr>
        <p:txBody>
          <a:bodyPr wrap="square">
            <a:spAutoFit/>
          </a:bodyPr>
          <a:lstStyle/>
          <a:p>
            <a:r>
              <a:rPr lang="nl-NL" sz="3400" b="1" dirty="0">
                <a:solidFill>
                  <a:srgbClr val="0B61A4"/>
                </a:solidFill>
                <a:latin typeface="IBM Plex Sans Text" panose="020B0604020202020204" charset="0"/>
                <a:cs typeface="IBM Plex Sans Text" panose="020B0604020202020204" charset="0"/>
              </a:rPr>
              <a:t>Improving</a:t>
            </a:r>
            <a:r>
              <a:rPr lang="nl-NL" sz="3400" b="1" dirty="0">
                <a:latin typeface="IBM Plex Sans Text" panose="020B0604020202020204" charset="0"/>
                <a:cs typeface="IBM Plex Sans Text" panose="020B0604020202020204" charset="0"/>
              </a:rPr>
              <a:t> manure management</a:t>
            </a:r>
            <a:endParaRPr lang="en-AU" sz="3400" dirty="0">
              <a:latin typeface="IBM Plex Sans Text" panose="020B0604020202020204" charset="0"/>
              <a:cs typeface="IBM Plex Sans Text" panose="020B0604020202020204" charset="0"/>
            </a:endParaRPr>
          </a:p>
        </p:txBody>
      </p:sp>
    </p:spTree>
    <p:extLst>
      <p:ext uri="{BB962C8B-B14F-4D97-AF65-F5344CB8AC3E}">
        <p14:creationId xmlns:p14="http://schemas.microsoft.com/office/powerpoint/2010/main" val="2004942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8221F-0FDD-F995-E293-2C5F82D054AE}"/>
              </a:ext>
            </a:extLst>
          </p:cNvPr>
          <p:cNvSpPr>
            <a:spLocks noGrp="1"/>
          </p:cNvSpPr>
          <p:nvPr>
            <p:ph type="title"/>
          </p:nvPr>
        </p:nvSpPr>
        <p:spPr>
          <a:xfrm>
            <a:off x="335360" y="367523"/>
            <a:ext cx="10744200" cy="874952"/>
          </a:xfrm>
        </p:spPr>
        <p:txBody>
          <a:bodyPr>
            <a:normAutofit/>
          </a:bodyPr>
          <a:lstStyle/>
          <a:p>
            <a:r>
              <a:rPr lang="en-GB" sz="3200" b="1" dirty="0">
                <a:latin typeface="IBM Plex Sans Text" panose="020B0604020202020204" charset="0"/>
                <a:cs typeface="IBM Plex Sans Text" panose="020B0604020202020204" charset="0"/>
              </a:rPr>
              <a:t>Type of manure and confinement/housing</a:t>
            </a:r>
            <a:endParaRPr lang="nl-NL" sz="3200" b="1" dirty="0">
              <a:latin typeface="IBM Plex Sans Text" panose="020B0604020202020204" charset="0"/>
              <a:cs typeface="IBM Plex Sans Text" panose="020B0604020202020204" charset="0"/>
            </a:endParaRPr>
          </a:p>
        </p:txBody>
      </p:sp>
      <p:graphicFrame>
        <p:nvGraphicFramePr>
          <p:cNvPr id="4" name="Table 3">
            <a:extLst>
              <a:ext uri="{FF2B5EF4-FFF2-40B4-BE49-F238E27FC236}">
                <a16:creationId xmlns:a16="http://schemas.microsoft.com/office/drawing/2014/main" id="{B16EA97B-4A82-B6A8-2BA8-EF16A0594E88}"/>
              </a:ext>
            </a:extLst>
          </p:cNvPr>
          <p:cNvGraphicFramePr>
            <a:graphicFrameLocks noGrp="1"/>
          </p:cNvGraphicFramePr>
          <p:nvPr>
            <p:extLst>
              <p:ext uri="{D42A27DB-BD31-4B8C-83A1-F6EECF244321}">
                <p14:modId xmlns:p14="http://schemas.microsoft.com/office/powerpoint/2010/main" val="3169309828"/>
              </p:ext>
            </p:extLst>
          </p:nvPr>
        </p:nvGraphicFramePr>
        <p:xfrm>
          <a:off x="549727" y="1413164"/>
          <a:ext cx="11092545" cy="5099029"/>
        </p:xfrm>
        <a:graphic>
          <a:graphicData uri="http://schemas.openxmlformats.org/drawingml/2006/table">
            <a:tbl>
              <a:tblPr firstRow="1" bandRow="1">
                <a:tableStyleId>{2D5ABB26-0587-4C30-8999-92F81FD0307C}</a:tableStyleId>
              </a:tblPr>
              <a:tblGrid>
                <a:gridCol w="5845631">
                  <a:extLst>
                    <a:ext uri="{9D8B030D-6E8A-4147-A177-3AD203B41FA5}">
                      <a16:colId xmlns:a16="http://schemas.microsoft.com/office/drawing/2014/main" val="1642127183"/>
                    </a:ext>
                  </a:extLst>
                </a:gridCol>
                <a:gridCol w="5246914">
                  <a:extLst>
                    <a:ext uri="{9D8B030D-6E8A-4147-A177-3AD203B41FA5}">
                      <a16:colId xmlns:a16="http://schemas.microsoft.com/office/drawing/2014/main" val="582862306"/>
                    </a:ext>
                  </a:extLst>
                </a:gridCol>
              </a:tblGrid>
              <a:tr h="866898">
                <a:tc>
                  <a:txBody>
                    <a:bodyPr/>
                    <a:lstStyle/>
                    <a:p>
                      <a:pPr marL="67945">
                        <a:lnSpc>
                          <a:spcPct val="100000"/>
                        </a:lnSpc>
                        <a:spcBef>
                          <a:spcPts val="85"/>
                        </a:spcBef>
                      </a:pPr>
                      <a:r>
                        <a:rPr lang="en-US" sz="2400" b="1" u="heavy" spc="-5" dirty="0">
                          <a:solidFill>
                            <a:srgbClr val="FFFFFF"/>
                          </a:solidFill>
                          <a:uFill>
                            <a:solidFill>
                              <a:srgbClr val="FFFFFF"/>
                            </a:solidFill>
                          </a:uFill>
                          <a:latin typeface="IBM Plex Sans Text" panose="020B0604020202020204" charset="0"/>
                          <a:cs typeface="IBM Plex Sans Text" panose="020B0604020202020204" charset="0"/>
                        </a:rPr>
                        <a:t>Housing/confinement system</a:t>
                      </a:r>
                      <a:endParaRPr sz="2400" dirty="0">
                        <a:latin typeface="IBM Plex Sans Text" panose="020B0604020202020204" charset="0"/>
                        <a:cs typeface="IBM Plex Sans Text" panose="020B0604020202020204" charset="0"/>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pPr>
                      <a:endParaRPr sz="2400" dirty="0">
                        <a:latin typeface="IBM Plex Sans Text" panose="020B0604020202020204" charset="0"/>
                        <a:cs typeface="IBM Plex Sans Text" panose="020B060402020202020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3066650742"/>
                  </a:ext>
                </a:extLst>
              </a:tr>
              <a:tr h="426588">
                <a:tc>
                  <a:txBody>
                    <a:bodyPr/>
                    <a:lstStyle/>
                    <a:p>
                      <a:pPr marL="67945">
                        <a:lnSpc>
                          <a:spcPct val="100000"/>
                        </a:lnSpc>
                        <a:spcBef>
                          <a:spcPts val="85"/>
                        </a:spcBef>
                      </a:pPr>
                      <a:r>
                        <a:rPr sz="2400" spc="-5" dirty="0">
                          <a:solidFill>
                            <a:srgbClr val="FFFFFF"/>
                          </a:solidFill>
                          <a:latin typeface="IBM Plex Sans Text" panose="020B0604020202020204" charset="0"/>
                          <a:cs typeface="IBM Plex Sans Text" panose="020B0604020202020204" charset="0"/>
                        </a:rPr>
                        <a:t>Free</a:t>
                      </a:r>
                      <a:r>
                        <a:rPr sz="2400" spc="-40" dirty="0">
                          <a:solidFill>
                            <a:srgbClr val="FFFFFF"/>
                          </a:solidFill>
                          <a:latin typeface="IBM Plex Sans Text" panose="020B0604020202020204" charset="0"/>
                          <a:cs typeface="IBM Plex Sans Text" panose="020B0604020202020204" charset="0"/>
                        </a:rPr>
                        <a:t> </a:t>
                      </a:r>
                      <a:r>
                        <a:rPr sz="2400" spc="-5" dirty="0">
                          <a:solidFill>
                            <a:srgbClr val="FFFFFF"/>
                          </a:solidFill>
                          <a:latin typeface="IBM Plex Sans Text" panose="020B0604020202020204" charset="0"/>
                          <a:cs typeface="IBM Plex Sans Text" panose="020B0604020202020204" charset="0"/>
                        </a:rPr>
                        <a:t>range</a:t>
                      </a:r>
                      <a:r>
                        <a:rPr lang="en-GB" sz="2400" spc="-5" dirty="0">
                          <a:solidFill>
                            <a:srgbClr val="FFFFFF"/>
                          </a:solidFill>
                          <a:latin typeface="IBM Plex Sans Text" panose="020B0604020202020204" charset="0"/>
                          <a:cs typeface="IBM Plex Sans Text" panose="020B0604020202020204" charset="0"/>
                        </a:rPr>
                        <a:t> (grazing system)</a:t>
                      </a:r>
                      <a:endParaRPr sz="2400" dirty="0">
                        <a:latin typeface="IBM Plex Sans Text" panose="020B0604020202020204" charset="0"/>
                        <a:cs typeface="IBM Plex Sans Text" panose="020B0604020202020204" charset="0"/>
                      </a:endParaRPr>
                    </a:p>
                  </a:txBody>
                  <a:tcPr marL="0" marR="0" marT="107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4F81BC"/>
                    </a:solidFill>
                  </a:tcPr>
                </a:tc>
                <a:tc>
                  <a:txBody>
                    <a:bodyPr/>
                    <a:lstStyle/>
                    <a:p>
                      <a:pPr marL="69850">
                        <a:lnSpc>
                          <a:spcPct val="100000"/>
                        </a:lnSpc>
                        <a:spcBef>
                          <a:spcPts val="85"/>
                        </a:spcBef>
                      </a:pPr>
                      <a:r>
                        <a:rPr sz="2400" spc="-5" dirty="0">
                          <a:solidFill>
                            <a:srgbClr val="264C9F"/>
                          </a:solidFill>
                          <a:latin typeface="IBM Plex Sans Text" panose="020B0604020202020204" charset="0"/>
                          <a:cs typeface="IBM Plex Sans Text" panose="020B0604020202020204" charset="0"/>
                        </a:rPr>
                        <a:t>Dry</a:t>
                      </a:r>
                      <a:r>
                        <a:rPr sz="2400" spc="-20" dirty="0">
                          <a:solidFill>
                            <a:srgbClr val="264C9F"/>
                          </a:solidFill>
                          <a:latin typeface="IBM Plex Sans Text" panose="020B0604020202020204" charset="0"/>
                          <a:cs typeface="IBM Plex Sans Text" panose="020B0604020202020204" charset="0"/>
                        </a:rPr>
                        <a:t> </a:t>
                      </a:r>
                      <a:r>
                        <a:rPr lang="nl-NL" sz="2400" spc="-10" dirty="0" err="1">
                          <a:solidFill>
                            <a:srgbClr val="264C9F"/>
                          </a:solidFill>
                          <a:latin typeface="IBM Plex Sans Text" panose="020B0604020202020204" charset="0"/>
                          <a:cs typeface="IBM Plex Sans Text" panose="020B0604020202020204" charset="0"/>
                        </a:rPr>
                        <a:t>faeces</a:t>
                      </a:r>
                      <a:r>
                        <a:rPr lang="en-GB" sz="2400" spc="-10" dirty="0">
                          <a:solidFill>
                            <a:srgbClr val="264C9F"/>
                          </a:solidFill>
                          <a:latin typeface="IBM Plex Sans Text" panose="020B0604020202020204" charset="0"/>
                          <a:cs typeface="IBM Plex Sans Text" panose="020B0604020202020204" charset="0"/>
                        </a:rPr>
                        <a:t> (collected from the pasture)</a:t>
                      </a:r>
                      <a:endParaRPr sz="2400" dirty="0">
                        <a:solidFill>
                          <a:srgbClr val="264C9F"/>
                        </a:solidFill>
                        <a:latin typeface="IBM Plex Sans Text" panose="020B0604020202020204" charset="0"/>
                        <a:cs typeface="IBM Plex Sans Text" panose="020B0604020202020204" charset="0"/>
                      </a:endParaRPr>
                    </a:p>
                  </a:txBody>
                  <a:tcPr marL="0" marR="0" marT="1079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852222419"/>
                  </a:ext>
                </a:extLst>
              </a:tr>
              <a:tr h="266748">
                <a:tc>
                  <a:txBody>
                    <a:bodyPr/>
                    <a:lstStyle/>
                    <a:p>
                      <a:pPr marL="67945">
                        <a:lnSpc>
                          <a:spcPct val="100000"/>
                        </a:lnSpc>
                        <a:spcBef>
                          <a:spcPts val="85"/>
                        </a:spcBef>
                      </a:pPr>
                      <a:r>
                        <a:rPr sz="2400" spc="-5" dirty="0">
                          <a:solidFill>
                            <a:srgbClr val="FFFFFF"/>
                          </a:solidFill>
                          <a:latin typeface="IBM Plex Sans Text" panose="020B0604020202020204" charset="0"/>
                          <a:cs typeface="IBM Plex Sans Text" panose="020B0604020202020204" charset="0"/>
                        </a:rPr>
                        <a:t>Free</a:t>
                      </a:r>
                      <a:r>
                        <a:rPr sz="2400" spc="-25" dirty="0">
                          <a:solidFill>
                            <a:srgbClr val="FFFFFF"/>
                          </a:solidFill>
                          <a:latin typeface="IBM Plex Sans Text" panose="020B0604020202020204" charset="0"/>
                          <a:cs typeface="IBM Plex Sans Text" panose="020B0604020202020204" charset="0"/>
                        </a:rPr>
                        <a:t> </a:t>
                      </a:r>
                      <a:r>
                        <a:rPr sz="2400" spc="-5" dirty="0">
                          <a:solidFill>
                            <a:srgbClr val="FFFFFF"/>
                          </a:solidFill>
                          <a:latin typeface="IBM Plex Sans Text" panose="020B0604020202020204" charset="0"/>
                          <a:cs typeface="IBM Plex Sans Text" panose="020B0604020202020204" charset="0"/>
                        </a:rPr>
                        <a:t>range</a:t>
                      </a:r>
                      <a:r>
                        <a:rPr sz="2400" dirty="0">
                          <a:solidFill>
                            <a:srgbClr val="FFFFFF"/>
                          </a:solidFill>
                          <a:latin typeface="IBM Plex Sans Text" panose="020B0604020202020204" charset="0"/>
                          <a:cs typeface="IBM Plex Sans Text" panose="020B0604020202020204" charset="0"/>
                        </a:rPr>
                        <a:t> +</a:t>
                      </a:r>
                      <a:r>
                        <a:rPr sz="2400" spc="-20" dirty="0">
                          <a:solidFill>
                            <a:srgbClr val="FFFFFF"/>
                          </a:solidFill>
                          <a:latin typeface="IBM Plex Sans Text" panose="020B0604020202020204" charset="0"/>
                          <a:cs typeface="IBM Plex Sans Text" panose="020B0604020202020204" charset="0"/>
                        </a:rPr>
                        <a:t> </a:t>
                      </a:r>
                      <a:r>
                        <a:rPr lang="en-US" sz="2400" spc="-10" dirty="0">
                          <a:solidFill>
                            <a:srgbClr val="FFFFFF"/>
                          </a:solidFill>
                          <a:latin typeface="IBM Plex Sans Text" panose="020B0604020202020204" charset="0"/>
                          <a:cs typeface="IBM Plex Sans Text" panose="020B0604020202020204" charset="0"/>
                        </a:rPr>
                        <a:t>night enclosure (night boma, kraal)</a:t>
                      </a:r>
                      <a:endParaRPr sz="2400" dirty="0">
                        <a:latin typeface="IBM Plex Sans Text" panose="020B0604020202020204" charset="0"/>
                        <a:cs typeface="IBM Plex Sans Text" panose="020B0604020202020204" charset="0"/>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C"/>
                    </a:solidFill>
                  </a:tcPr>
                </a:tc>
                <a:tc>
                  <a:txBody>
                    <a:bodyPr/>
                    <a:lstStyle/>
                    <a:p>
                      <a:pPr marL="69850">
                        <a:lnSpc>
                          <a:spcPct val="100000"/>
                        </a:lnSpc>
                        <a:spcBef>
                          <a:spcPts val="85"/>
                        </a:spcBef>
                      </a:pPr>
                      <a:r>
                        <a:rPr sz="2400" spc="-5" dirty="0">
                          <a:solidFill>
                            <a:srgbClr val="264C9F"/>
                          </a:solidFill>
                          <a:latin typeface="IBM Plex Sans Text" panose="020B0604020202020204" charset="0"/>
                          <a:cs typeface="IBM Plex Sans Text" panose="020B0604020202020204" charset="0"/>
                        </a:rPr>
                        <a:t>Dry</a:t>
                      </a:r>
                      <a:r>
                        <a:rPr sz="2400" spc="-20" dirty="0">
                          <a:solidFill>
                            <a:srgbClr val="264C9F"/>
                          </a:solidFill>
                          <a:latin typeface="IBM Plex Sans Text" panose="020B0604020202020204" charset="0"/>
                          <a:cs typeface="IBM Plex Sans Text" panose="020B0604020202020204" charset="0"/>
                        </a:rPr>
                        <a:t> </a:t>
                      </a:r>
                      <a:r>
                        <a:rPr lang="nl-NL" sz="2400" spc="-10" dirty="0" err="1">
                          <a:solidFill>
                            <a:srgbClr val="264C9F"/>
                          </a:solidFill>
                          <a:latin typeface="IBM Plex Sans Text" panose="020B0604020202020204" charset="0"/>
                          <a:cs typeface="IBM Plex Sans Text" panose="020B0604020202020204" charset="0"/>
                        </a:rPr>
                        <a:t>faeces</a:t>
                      </a:r>
                      <a:r>
                        <a:rPr lang="en-GB" sz="2400" spc="-10" dirty="0">
                          <a:solidFill>
                            <a:srgbClr val="264C9F"/>
                          </a:solidFill>
                          <a:latin typeface="IBM Plex Sans Text" panose="020B0604020202020204" charset="0"/>
                          <a:cs typeface="IBM Plex Sans Text" panose="020B0604020202020204" charset="0"/>
                        </a:rPr>
                        <a:t> (from pasture</a:t>
                      </a:r>
                      <a:r>
                        <a:rPr lang="en-GB" sz="2400" spc="-10" baseline="0" dirty="0">
                          <a:solidFill>
                            <a:srgbClr val="264C9F"/>
                          </a:solidFill>
                          <a:latin typeface="IBM Plex Sans Text" panose="020B0604020202020204" charset="0"/>
                          <a:cs typeface="IBM Plex Sans Text" panose="020B0604020202020204" charset="0"/>
                        </a:rPr>
                        <a:t> </a:t>
                      </a:r>
                      <a:r>
                        <a:rPr lang="en-GB" sz="2400" spc="-10" dirty="0">
                          <a:solidFill>
                            <a:srgbClr val="264C9F"/>
                          </a:solidFill>
                          <a:latin typeface="IBM Plex Sans Text" panose="020B0604020202020204" charset="0"/>
                          <a:cs typeface="IBM Plex Sans Text" panose="020B0604020202020204" charset="0"/>
                        </a:rPr>
                        <a:t>or night enclosure)</a:t>
                      </a:r>
                      <a:endParaRPr sz="2400" dirty="0">
                        <a:solidFill>
                          <a:srgbClr val="264C9F"/>
                        </a:solidFill>
                        <a:latin typeface="IBM Plex Sans Text" panose="020B0604020202020204" charset="0"/>
                        <a:cs typeface="IBM Plex Sans Text" panose="020B0604020202020204" charset="0"/>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3842135769"/>
                  </a:ext>
                </a:extLst>
              </a:tr>
              <a:tr h="213294">
                <a:tc>
                  <a:txBody>
                    <a:bodyPr/>
                    <a:lstStyle/>
                    <a:p>
                      <a:pPr marL="67945">
                        <a:lnSpc>
                          <a:spcPct val="100000"/>
                        </a:lnSpc>
                        <a:spcBef>
                          <a:spcPts val="85"/>
                        </a:spcBef>
                      </a:pPr>
                      <a:r>
                        <a:rPr lang="en-GB" sz="2400" dirty="0">
                          <a:solidFill>
                            <a:srgbClr val="FFFFFF"/>
                          </a:solidFill>
                          <a:latin typeface="IBM Plex Sans Text" panose="020B0604020202020204" charset="0"/>
                          <a:cs typeface="IBM Plex Sans Text" panose="020B0604020202020204" charset="0"/>
                        </a:rPr>
                        <a:t>Animal tied (tethered), faeces collection</a:t>
                      </a:r>
                      <a:endParaRPr sz="2400" dirty="0">
                        <a:solidFill>
                          <a:srgbClr val="FFFFFF"/>
                        </a:solidFill>
                        <a:latin typeface="IBM Plex Sans Text" panose="020B0604020202020204" charset="0"/>
                        <a:cs typeface="IBM Plex Sans Text" panose="020B0604020202020204" charset="0"/>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4F81BC"/>
                    </a:solidFill>
                  </a:tcPr>
                </a:tc>
                <a:tc>
                  <a:txBody>
                    <a:bodyPr/>
                    <a:lstStyle/>
                    <a:p>
                      <a:pPr marL="69850">
                        <a:lnSpc>
                          <a:spcPct val="100000"/>
                        </a:lnSpc>
                        <a:spcBef>
                          <a:spcPts val="85"/>
                        </a:spcBef>
                      </a:pPr>
                      <a:r>
                        <a:rPr sz="2400" dirty="0">
                          <a:solidFill>
                            <a:srgbClr val="264C9F"/>
                          </a:solidFill>
                          <a:latin typeface="IBM Plex Sans Text" panose="020B0604020202020204" charset="0"/>
                          <a:cs typeface="IBM Plex Sans Text" panose="020B0604020202020204" charset="0"/>
                        </a:rPr>
                        <a:t>Wet</a:t>
                      </a:r>
                      <a:r>
                        <a:rPr sz="2400" spc="-55" dirty="0">
                          <a:solidFill>
                            <a:srgbClr val="264C9F"/>
                          </a:solidFill>
                          <a:latin typeface="IBM Plex Sans Text" panose="020B0604020202020204" charset="0"/>
                          <a:cs typeface="IBM Plex Sans Text" panose="020B0604020202020204" charset="0"/>
                        </a:rPr>
                        <a:t> </a:t>
                      </a:r>
                      <a:r>
                        <a:rPr lang="nl-NL" sz="2400" spc="-5" dirty="0" err="1">
                          <a:solidFill>
                            <a:srgbClr val="264C9F"/>
                          </a:solidFill>
                          <a:latin typeface="IBM Plex Sans Text" panose="020B0604020202020204" charset="0"/>
                          <a:cs typeface="IBM Plex Sans Text" panose="020B0604020202020204" charset="0"/>
                        </a:rPr>
                        <a:t>faeces</a:t>
                      </a:r>
                      <a:r>
                        <a:rPr lang="en-GB" sz="2400" spc="-5" dirty="0">
                          <a:solidFill>
                            <a:srgbClr val="264C9F"/>
                          </a:solidFill>
                          <a:latin typeface="IBM Plex Sans Text" panose="020B0604020202020204" charset="0"/>
                          <a:cs typeface="IBM Plex Sans Text" panose="020B0604020202020204" charset="0"/>
                        </a:rPr>
                        <a:t> (solids)</a:t>
                      </a:r>
                      <a:endParaRPr sz="2400" dirty="0">
                        <a:solidFill>
                          <a:srgbClr val="264C9F"/>
                        </a:solidFill>
                        <a:latin typeface="IBM Plex Sans Text" panose="020B0604020202020204" charset="0"/>
                        <a:cs typeface="IBM Plex Sans Text" panose="020B0604020202020204" charset="0"/>
                      </a:endParaRPr>
                    </a:p>
                  </a:txBody>
                  <a:tcPr marL="0" marR="0" marT="10795"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D0D7E8"/>
                    </a:solidFill>
                  </a:tcPr>
                </a:tc>
                <a:extLst>
                  <a:ext uri="{0D108BD9-81ED-4DB2-BD59-A6C34878D82A}">
                    <a16:rowId xmlns:a16="http://schemas.microsoft.com/office/drawing/2014/main" val="4293009868"/>
                  </a:ext>
                </a:extLst>
              </a:tr>
              <a:tr h="198646">
                <a:tc>
                  <a:txBody>
                    <a:bodyPr/>
                    <a:lstStyle/>
                    <a:p>
                      <a:pPr marL="67945">
                        <a:lnSpc>
                          <a:spcPct val="100000"/>
                        </a:lnSpc>
                        <a:spcBef>
                          <a:spcPts val="85"/>
                        </a:spcBef>
                      </a:pPr>
                      <a:r>
                        <a:rPr lang="en-GB" sz="2400" dirty="0">
                          <a:solidFill>
                            <a:schemeClr val="bg1"/>
                          </a:solidFill>
                          <a:latin typeface="IBM Plex Sans Text" panose="020B0604020202020204" charset="0"/>
                          <a:cs typeface="IBM Plex Sans Text" panose="020B0604020202020204" charset="0"/>
                        </a:rPr>
                        <a:t>Zero grazing unit/shed, faeces collection</a:t>
                      </a:r>
                      <a:endParaRPr sz="2400" dirty="0">
                        <a:solidFill>
                          <a:schemeClr val="bg1"/>
                        </a:solidFill>
                        <a:latin typeface="IBM Plex Sans Text" panose="020B0604020202020204" charset="0"/>
                        <a:cs typeface="IBM Plex Sans Text" panose="020B0604020202020204" charset="0"/>
                      </a:endParaRPr>
                    </a:p>
                  </a:txBody>
                  <a:tcPr marL="0" marR="0" marT="1079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4F81BC"/>
                    </a:solidFill>
                  </a:tcPr>
                </a:tc>
                <a:tc>
                  <a:txBody>
                    <a:bodyPr/>
                    <a:lstStyle/>
                    <a:p>
                      <a:pPr marL="69850">
                        <a:lnSpc>
                          <a:spcPct val="100000"/>
                        </a:lnSpc>
                        <a:spcBef>
                          <a:spcPts val="85"/>
                        </a:spcBef>
                      </a:pPr>
                      <a:r>
                        <a:rPr lang="en-GB" sz="2400" dirty="0">
                          <a:solidFill>
                            <a:srgbClr val="264C9F"/>
                          </a:solidFill>
                          <a:latin typeface="IBM Plex Sans Text" panose="020B0604020202020204" charset="0"/>
                          <a:cs typeface="IBM Plex Sans Text" panose="020B0604020202020204" charset="0"/>
                        </a:rPr>
                        <a:t>Wet faeces (solids)</a:t>
                      </a:r>
                      <a:endParaRPr sz="2400" dirty="0">
                        <a:solidFill>
                          <a:srgbClr val="264C9F"/>
                        </a:solidFill>
                        <a:latin typeface="IBM Plex Sans Text" panose="020B0604020202020204" charset="0"/>
                        <a:cs typeface="IBM Plex Sans Text" panose="020B0604020202020204" charset="0"/>
                      </a:endParaRPr>
                    </a:p>
                  </a:txBody>
                  <a:tcPr marL="0" marR="0" marT="1079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D0D7E8"/>
                    </a:solidFill>
                  </a:tcPr>
                </a:tc>
                <a:extLst>
                  <a:ext uri="{0D108BD9-81ED-4DB2-BD59-A6C34878D82A}">
                    <a16:rowId xmlns:a16="http://schemas.microsoft.com/office/drawing/2014/main" val="1723655001"/>
                  </a:ext>
                </a:extLst>
              </a:tr>
              <a:tr h="723627">
                <a:tc>
                  <a:txBody>
                    <a:bodyPr/>
                    <a:lstStyle/>
                    <a:p>
                      <a:pPr marL="67945">
                        <a:lnSpc>
                          <a:spcPct val="100000"/>
                        </a:lnSpc>
                        <a:spcBef>
                          <a:spcPts val="90"/>
                        </a:spcBef>
                      </a:pPr>
                      <a:r>
                        <a:rPr sz="2400" spc="-5" dirty="0">
                          <a:solidFill>
                            <a:srgbClr val="FFFFFF"/>
                          </a:solidFill>
                          <a:latin typeface="IBM Plex Sans Text" panose="020B0604020202020204" charset="0"/>
                          <a:cs typeface="IBM Plex Sans Text" panose="020B0604020202020204" charset="0"/>
                        </a:rPr>
                        <a:t>Zero</a:t>
                      </a:r>
                      <a:r>
                        <a:rPr sz="2400" dirty="0">
                          <a:solidFill>
                            <a:srgbClr val="FFFFFF"/>
                          </a:solidFill>
                          <a:latin typeface="IBM Plex Sans Text" panose="020B0604020202020204" charset="0"/>
                          <a:cs typeface="IBM Plex Sans Text" panose="020B0604020202020204" charset="0"/>
                        </a:rPr>
                        <a:t> </a:t>
                      </a:r>
                      <a:r>
                        <a:rPr sz="2400" spc="-5" dirty="0">
                          <a:solidFill>
                            <a:srgbClr val="FFFFFF"/>
                          </a:solidFill>
                          <a:latin typeface="IBM Plex Sans Text" panose="020B0604020202020204" charset="0"/>
                          <a:cs typeface="IBM Plex Sans Text" panose="020B0604020202020204" charset="0"/>
                        </a:rPr>
                        <a:t>grazing</a:t>
                      </a:r>
                      <a:r>
                        <a:rPr lang="en-GB" sz="2400" spc="-5" dirty="0">
                          <a:solidFill>
                            <a:srgbClr val="FFFFFF"/>
                          </a:solidFill>
                          <a:latin typeface="IBM Plex Sans Text" panose="020B0604020202020204" charset="0"/>
                          <a:cs typeface="IBM Plex Sans Text" panose="020B0604020202020204" charset="0"/>
                        </a:rPr>
                        <a:t> unit</a:t>
                      </a:r>
                      <a:r>
                        <a:rPr sz="2400" spc="-5" dirty="0">
                          <a:solidFill>
                            <a:srgbClr val="FFFFFF"/>
                          </a:solidFill>
                          <a:latin typeface="IBM Plex Sans Text" panose="020B0604020202020204" charset="0"/>
                          <a:cs typeface="IBM Plex Sans Text" panose="020B0604020202020204" charset="0"/>
                        </a:rPr>
                        <a:t>,</a:t>
                      </a:r>
                      <a:r>
                        <a:rPr sz="2400" spc="-10" dirty="0">
                          <a:solidFill>
                            <a:srgbClr val="FFFFFF"/>
                          </a:solidFill>
                          <a:latin typeface="IBM Plex Sans Text" panose="020B0604020202020204" charset="0"/>
                          <a:cs typeface="IBM Plex Sans Text" panose="020B0604020202020204" charset="0"/>
                        </a:rPr>
                        <a:t> </a:t>
                      </a:r>
                      <a:r>
                        <a:rPr lang="en-GB" sz="2400" spc="-10" dirty="0">
                          <a:solidFill>
                            <a:srgbClr val="FFFFFF"/>
                          </a:solidFill>
                          <a:latin typeface="IBM Plex Sans Text" panose="020B0604020202020204" charset="0"/>
                          <a:cs typeface="IBM Plex Sans Text" panose="020B0604020202020204" charset="0"/>
                        </a:rPr>
                        <a:t>concrete floor: </a:t>
                      </a:r>
                      <a:r>
                        <a:rPr lang="en-GB" sz="2400" spc="-5" dirty="0">
                          <a:solidFill>
                            <a:srgbClr val="FFFFFF"/>
                          </a:solidFill>
                          <a:latin typeface="IBM Plex Sans Text" panose="020B0604020202020204" charset="0"/>
                          <a:cs typeface="IBM Plex Sans Text" panose="020B0604020202020204" charset="0"/>
                        </a:rPr>
                        <a:t>frequent scraping/</a:t>
                      </a:r>
                      <a:r>
                        <a:rPr sz="2400" spc="-5" dirty="0">
                          <a:solidFill>
                            <a:srgbClr val="FFFFFF"/>
                          </a:solidFill>
                          <a:latin typeface="IBM Plex Sans Text" panose="020B0604020202020204" charset="0"/>
                          <a:cs typeface="IBM Plex Sans Text" panose="020B0604020202020204" charset="0"/>
                        </a:rPr>
                        <a:t>flushing</a:t>
                      </a:r>
                      <a:r>
                        <a:rPr lang="en-GB" sz="2400" spc="-5" dirty="0">
                          <a:solidFill>
                            <a:srgbClr val="FFFFFF"/>
                          </a:solidFill>
                          <a:latin typeface="IBM Plex Sans Text" panose="020B0604020202020204" charset="0"/>
                          <a:cs typeface="IBM Plex Sans Text" panose="020B0604020202020204" charset="0"/>
                        </a:rPr>
                        <a:t> with water</a:t>
                      </a:r>
                      <a:endParaRPr sz="2400" dirty="0">
                        <a:latin typeface="IBM Plex Sans Text" panose="020B0604020202020204" charset="0"/>
                        <a:cs typeface="IBM Plex Sans Text" panose="020B0604020202020204" charset="0"/>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C"/>
                    </a:solidFill>
                  </a:tcPr>
                </a:tc>
                <a:tc>
                  <a:txBody>
                    <a:bodyPr/>
                    <a:lstStyle/>
                    <a:p>
                      <a:pPr marL="69850">
                        <a:lnSpc>
                          <a:spcPct val="100000"/>
                        </a:lnSpc>
                        <a:spcBef>
                          <a:spcPts val="90"/>
                        </a:spcBef>
                      </a:pPr>
                      <a:r>
                        <a:rPr sz="2400" spc="-5" dirty="0">
                          <a:solidFill>
                            <a:srgbClr val="264C9F"/>
                          </a:solidFill>
                          <a:latin typeface="IBM Plex Sans Text" panose="020B0604020202020204" charset="0"/>
                          <a:cs typeface="IBM Plex Sans Text" panose="020B0604020202020204" charset="0"/>
                        </a:rPr>
                        <a:t>Liquid</a:t>
                      </a:r>
                      <a:r>
                        <a:rPr sz="2400" spc="-50" dirty="0">
                          <a:solidFill>
                            <a:srgbClr val="264C9F"/>
                          </a:solidFill>
                          <a:latin typeface="IBM Plex Sans Text" panose="020B0604020202020204" charset="0"/>
                          <a:cs typeface="IBM Plex Sans Text" panose="020B0604020202020204" charset="0"/>
                        </a:rPr>
                        <a:t> </a:t>
                      </a:r>
                      <a:r>
                        <a:rPr sz="2400" spc="-5" dirty="0">
                          <a:solidFill>
                            <a:srgbClr val="264C9F"/>
                          </a:solidFill>
                          <a:latin typeface="IBM Plex Sans Text" panose="020B0604020202020204" charset="0"/>
                          <a:cs typeface="IBM Plex Sans Text" panose="020B0604020202020204" charset="0"/>
                        </a:rPr>
                        <a:t>slurry</a:t>
                      </a:r>
                      <a:r>
                        <a:rPr lang="af-ZA" sz="2400" spc="-5" dirty="0">
                          <a:solidFill>
                            <a:srgbClr val="264C9F"/>
                          </a:solidFill>
                          <a:latin typeface="IBM Plex Sans Text" panose="020B0604020202020204" charset="0"/>
                          <a:cs typeface="IBM Plex Sans Text" panose="020B0604020202020204" charset="0"/>
                        </a:rPr>
                        <a:t> (urine and faeces mixed with water)</a:t>
                      </a:r>
                      <a:endParaRPr sz="2400" dirty="0">
                        <a:solidFill>
                          <a:srgbClr val="264C9F"/>
                        </a:solidFill>
                        <a:latin typeface="IBM Plex Sans Text" panose="020B0604020202020204" charset="0"/>
                        <a:cs typeface="IBM Plex Sans Text" panose="020B0604020202020204" charset="0"/>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3819091504"/>
                  </a:ext>
                </a:extLst>
              </a:tr>
              <a:tr h="1251441">
                <a:tc>
                  <a:txBody>
                    <a:bodyPr/>
                    <a:lstStyle/>
                    <a:p>
                      <a:pPr marL="67945">
                        <a:lnSpc>
                          <a:spcPct val="100000"/>
                        </a:lnSpc>
                        <a:spcBef>
                          <a:spcPts val="90"/>
                        </a:spcBef>
                      </a:pPr>
                      <a:r>
                        <a:rPr sz="2400" spc="-5" dirty="0">
                          <a:solidFill>
                            <a:srgbClr val="FFFFFF"/>
                          </a:solidFill>
                          <a:latin typeface="IBM Plex Sans Text" panose="020B0604020202020204" charset="0"/>
                          <a:cs typeface="IBM Plex Sans Text" panose="020B0604020202020204" charset="0"/>
                        </a:rPr>
                        <a:t>Zero</a:t>
                      </a:r>
                      <a:r>
                        <a:rPr sz="2400" spc="5" dirty="0">
                          <a:solidFill>
                            <a:srgbClr val="FFFFFF"/>
                          </a:solidFill>
                          <a:latin typeface="IBM Plex Sans Text" panose="020B0604020202020204" charset="0"/>
                          <a:cs typeface="IBM Plex Sans Text" panose="020B0604020202020204" charset="0"/>
                        </a:rPr>
                        <a:t> </a:t>
                      </a:r>
                      <a:r>
                        <a:rPr sz="2400" spc="-5" dirty="0">
                          <a:solidFill>
                            <a:srgbClr val="FFFFFF"/>
                          </a:solidFill>
                          <a:latin typeface="IBM Plex Sans Text" panose="020B0604020202020204" charset="0"/>
                          <a:cs typeface="IBM Plex Sans Text" panose="020B0604020202020204" charset="0"/>
                        </a:rPr>
                        <a:t>grazing</a:t>
                      </a:r>
                      <a:r>
                        <a:rPr lang="en-GB" sz="2400" spc="-5" dirty="0">
                          <a:solidFill>
                            <a:srgbClr val="FFFFFF"/>
                          </a:solidFill>
                          <a:latin typeface="IBM Plex Sans Text" panose="020B0604020202020204" charset="0"/>
                          <a:cs typeface="IBM Plex Sans Text" panose="020B0604020202020204" charset="0"/>
                        </a:rPr>
                        <a:t> unit</a:t>
                      </a:r>
                      <a:r>
                        <a:rPr sz="2400" spc="-5" dirty="0">
                          <a:solidFill>
                            <a:srgbClr val="FFFFFF"/>
                          </a:solidFill>
                          <a:latin typeface="IBM Plex Sans Text" panose="020B0604020202020204" charset="0"/>
                          <a:cs typeface="IBM Plex Sans Text" panose="020B0604020202020204" charset="0"/>
                        </a:rPr>
                        <a:t>,</a:t>
                      </a:r>
                      <a:r>
                        <a:rPr sz="2400" spc="-10" dirty="0">
                          <a:solidFill>
                            <a:srgbClr val="FFFFFF"/>
                          </a:solidFill>
                          <a:latin typeface="IBM Plex Sans Text" panose="020B0604020202020204" charset="0"/>
                          <a:cs typeface="IBM Plex Sans Text" panose="020B0604020202020204" charset="0"/>
                        </a:rPr>
                        <a:t> </a:t>
                      </a:r>
                      <a:r>
                        <a:rPr lang="en-GB" sz="2400" spc="-10" dirty="0">
                          <a:solidFill>
                            <a:srgbClr val="FFFFFF"/>
                          </a:solidFill>
                          <a:latin typeface="IBM Plex Sans Text" panose="020B0604020202020204" charset="0"/>
                          <a:cs typeface="IBM Plex Sans Text" panose="020B0604020202020204" charset="0"/>
                        </a:rPr>
                        <a:t>with </a:t>
                      </a:r>
                      <a:r>
                        <a:rPr sz="2400" spc="-5" dirty="0">
                          <a:solidFill>
                            <a:srgbClr val="FFFFFF"/>
                          </a:solidFill>
                          <a:latin typeface="IBM Plex Sans Text" panose="020B0604020202020204" charset="0"/>
                          <a:cs typeface="IBM Plex Sans Text" panose="020B0604020202020204" charset="0"/>
                        </a:rPr>
                        <a:t>bedding</a:t>
                      </a:r>
                      <a:r>
                        <a:rPr sz="2400" spc="-25" dirty="0">
                          <a:solidFill>
                            <a:srgbClr val="FFFFFF"/>
                          </a:solidFill>
                          <a:latin typeface="IBM Plex Sans Text" panose="020B0604020202020204" charset="0"/>
                          <a:cs typeface="IBM Plex Sans Text" panose="020B0604020202020204" charset="0"/>
                        </a:rPr>
                        <a:t> </a:t>
                      </a:r>
                      <a:r>
                        <a:rPr lang="en-GB" sz="2400" spc="-25" dirty="0">
                          <a:solidFill>
                            <a:srgbClr val="FFFFFF"/>
                          </a:solidFill>
                          <a:latin typeface="IBM Plex Sans Text" panose="020B0604020202020204" charset="0"/>
                          <a:cs typeface="IBM Plex Sans Text" panose="020B0604020202020204" charset="0"/>
                        </a:rPr>
                        <a:t>on </a:t>
                      </a:r>
                      <a:r>
                        <a:rPr sz="2400" spc="-5" dirty="0">
                          <a:solidFill>
                            <a:srgbClr val="FFFFFF"/>
                          </a:solidFill>
                          <a:latin typeface="IBM Plex Sans Text" panose="020B0604020202020204" charset="0"/>
                          <a:cs typeface="IBM Plex Sans Text" panose="020B0604020202020204" charset="0"/>
                        </a:rPr>
                        <a:t>floor</a:t>
                      </a:r>
                      <a:endParaRPr sz="2400" dirty="0">
                        <a:latin typeface="IBM Plex Sans Text" panose="020B0604020202020204" charset="0"/>
                        <a:cs typeface="IBM Plex Sans Text" panose="020B0604020202020204" charset="0"/>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F81BC"/>
                    </a:solidFill>
                  </a:tcPr>
                </a:tc>
                <a:tc>
                  <a:txBody>
                    <a:bodyPr/>
                    <a:lstStyle/>
                    <a:p>
                      <a:pPr marL="69850">
                        <a:lnSpc>
                          <a:spcPct val="100000"/>
                        </a:lnSpc>
                        <a:spcBef>
                          <a:spcPts val="90"/>
                        </a:spcBef>
                      </a:pPr>
                      <a:r>
                        <a:rPr sz="2400" spc="-5" dirty="0">
                          <a:solidFill>
                            <a:srgbClr val="264C9F"/>
                          </a:solidFill>
                          <a:latin typeface="IBM Plex Sans Text" panose="020B0604020202020204" charset="0"/>
                          <a:cs typeface="IBM Plex Sans Text" panose="020B0604020202020204" charset="0"/>
                        </a:rPr>
                        <a:t>Solid</a:t>
                      </a:r>
                      <a:r>
                        <a:rPr sz="2400" spc="-35" dirty="0">
                          <a:solidFill>
                            <a:srgbClr val="264C9F"/>
                          </a:solidFill>
                          <a:latin typeface="IBM Plex Sans Text" panose="020B0604020202020204" charset="0"/>
                          <a:cs typeface="IBM Plex Sans Text" panose="020B0604020202020204" charset="0"/>
                        </a:rPr>
                        <a:t> </a:t>
                      </a:r>
                      <a:r>
                        <a:rPr sz="2400" spc="-5" dirty="0">
                          <a:solidFill>
                            <a:srgbClr val="264C9F"/>
                          </a:solidFill>
                          <a:latin typeface="IBM Plex Sans Text" panose="020B0604020202020204" charset="0"/>
                          <a:cs typeface="IBM Plex Sans Text" panose="020B0604020202020204" charset="0"/>
                        </a:rPr>
                        <a:t>farmyard</a:t>
                      </a:r>
                      <a:r>
                        <a:rPr sz="2400" spc="5" dirty="0">
                          <a:solidFill>
                            <a:srgbClr val="264C9F"/>
                          </a:solidFill>
                          <a:latin typeface="IBM Plex Sans Text" panose="020B0604020202020204" charset="0"/>
                          <a:cs typeface="IBM Plex Sans Text" panose="020B0604020202020204" charset="0"/>
                        </a:rPr>
                        <a:t> </a:t>
                      </a:r>
                      <a:r>
                        <a:rPr sz="2400" dirty="0">
                          <a:solidFill>
                            <a:srgbClr val="264C9F"/>
                          </a:solidFill>
                          <a:latin typeface="IBM Plex Sans Text" panose="020B0604020202020204" charset="0"/>
                          <a:cs typeface="IBM Plex Sans Text" panose="020B0604020202020204" charset="0"/>
                        </a:rPr>
                        <a:t>manure</a:t>
                      </a:r>
                      <a:r>
                        <a:rPr lang="af-ZA" sz="2400" dirty="0">
                          <a:solidFill>
                            <a:srgbClr val="264C9F"/>
                          </a:solidFill>
                          <a:latin typeface="IBM Plex Sans Text" panose="020B0604020202020204" charset="0"/>
                          <a:cs typeface="IBM Plex Sans Text" panose="020B0604020202020204" charset="0"/>
                        </a:rPr>
                        <a:t> (mainly faeces bedding material; urine partly absorbed by bedding material)</a:t>
                      </a:r>
                      <a:endParaRPr sz="2400" dirty="0">
                        <a:solidFill>
                          <a:srgbClr val="264C9F"/>
                        </a:solidFill>
                        <a:latin typeface="IBM Plex Sans Text" panose="020B0604020202020204" charset="0"/>
                        <a:cs typeface="IBM Plex Sans Text" panose="020B0604020202020204" charset="0"/>
                      </a:endParaRPr>
                    </a:p>
                  </a:txBody>
                  <a:tcPr marL="0" marR="0" marT="114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763096652"/>
                  </a:ext>
                </a:extLst>
              </a:tr>
            </a:tbl>
          </a:graphicData>
        </a:graphic>
      </p:graphicFrame>
    </p:spTree>
    <p:extLst>
      <p:ext uri="{BB962C8B-B14F-4D97-AF65-F5344CB8AC3E}">
        <p14:creationId xmlns:p14="http://schemas.microsoft.com/office/powerpoint/2010/main" val="339667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9718-43BD-2CF4-F574-C2BA38170C74}"/>
              </a:ext>
            </a:extLst>
          </p:cNvPr>
          <p:cNvSpPr txBox="1">
            <a:spLocks/>
          </p:cNvSpPr>
          <p:nvPr/>
        </p:nvSpPr>
        <p:spPr>
          <a:xfrm>
            <a:off x="263352" y="548680"/>
            <a:ext cx="10744200" cy="874952"/>
          </a:xfrm>
          <a:prstGeom prst="rect">
            <a:avLst/>
          </a:prstGeom>
        </p:spPr>
        <p:txBody>
          <a:bodyPr>
            <a:noAutofit/>
          </a:bodyPr>
          <a:lstStyle>
            <a:lvl1pPr>
              <a:defRPr>
                <a:latin typeface="+mj-lt"/>
                <a:ea typeface="+mj-ea"/>
                <a:cs typeface="+mj-cs"/>
              </a:defRPr>
            </a:lvl1pPr>
          </a:lstStyle>
          <a:p>
            <a:r>
              <a:rPr lang="en-GB" sz="3200" b="1" dirty="0">
                <a:solidFill>
                  <a:srgbClr val="0070C0"/>
                </a:solidFill>
                <a:latin typeface="IBM Plex Sans Text" panose="020B0604020202020204" charset="0"/>
              </a:rPr>
              <a:t>Type of manure in pasture-based dairy production systems </a:t>
            </a:r>
            <a:br>
              <a:rPr lang="en-GB" sz="3200" b="1" dirty="0">
                <a:latin typeface="IBM Plex Sans Text" panose="020B0604020202020204" charset="0"/>
              </a:rPr>
            </a:b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17634D96-8BD3-6E9F-467A-4FA7F22F8C7E}"/>
              </a:ext>
            </a:extLst>
          </p:cNvPr>
          <p:cNvSpPr txBox="1">
            <a:spLocks/>
          </p:cNvSpPr>
          <p:nvPr/>
        </p:nvSpPr>
        <p:spPr>
          <a:xfrm>
            <a:off x="381000" y="1700808"/>
            <a:ext cx="11277600" cy="441106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065">
              <a:buClr>
                <a:srgbClr val="005171"/>
              </a:buClr>
              <a:buSzPct val="138888"/>
              <a:tabLst>
                <a:tab pos="266065" algn="l"/>
              </a:tabLst>
            </a:pPr>
            <a:r>
              <a:rPr lang="en-US" sz="2400" b="1" spc="-5" dirty="0">
                <a:solidFill>
                  <a:srgbClr val="264C9F"/>
                </a:solidFill>
                <a:latin typeface="IBM Plex Sans Text" panose="020B0604020202020204" charset="0"/>
                <a:cs typeface="Verdana"/>
              </a:rPr>
              <a:t>Manure management in pasture-based systems (free range, grazing with enclosure at night [night boma, kraal]):</a:t>
            </a:r>
          </a:p>
          <a:p>
            <a:pPr marL="12065">
              <a:buClr>
                <a:srgbClr val="005171"/>
              </a:buClr>
              <a:buSzPct val="138888"/>
              <a:tabLst>
                <a:tab pos="266065" algn="l"/>
              </a:tabLst>
            </a:pPr>
            <a:endParaRPr lang="en-US" sz="2400" b="1" spc="-5" dirty="0">
              <a:solidFill>
                <a:srgbClr val="264C9F"/>
              </a:solidFill>
              <a:latin typeface="IBM Plex Sans Text" panose="020B0604020202020204" charset="0"/>
              <a:cs typeface="Verdana"/>
            </a:endParaRPr>
          </a:p>
          <a:p>
            <a:pPr marL="12065">
              <a:buClr>
                <a:srgbClr val="005171"/>
              </a:buClr>
              <a:buSzPct val="138888"/>
              <a:tabLst>
                <a:tab pos="266065" algn="l"/>
              </a:tabLst>
            </a:pPr>
            <a:r>
              <a:rPr lang="en-US" sz="2400" spc="-5" dirty="0">
                <a:solidFill>
                  <a:srgbClr val="264C9F"/>
                </a:solidFill>
                <a:latin typeface="IBM Plex Sans Text" panose="020B0604020202020204" charset="0"/>
                <a:cs typeface="Verdana"/>
              </a:rPr>
              <a:t>Manure collected from extensive pasture-based system is mainly the </a:t>
            </a:r>
            <a:r>
              <a:rPr lang="en-US" sz="2400" b="1" spc="-5" dirty="0">
                <a:solidFill>
                  <a:srgbClr val="264C9F"/>
                </a:solidFill>
                <a:latin typeface="IBM Plex Sans Text" panose="020B0604020202020204" charset="0"/>
                <a:cs typeface="Verdana"/>
              </a:rPr>
              <a:t>solids; </a:t>
            </a:r>
            <a:r>
              <a:rPr lang="en-US" sz="2400" spc="-5" dirty="0">
                <a:solidFill>
                  <a:srgbClr val="264C9F"/>
                </a:solidFill>
                <a:latin typeface="IBM Plex Sans Text" panose="020B0604020202020204" charset="0"/>
                <a:cs typeface="Verdana"/>
              </a:rPr>
              <a:t>the (urine will have drained into the soil):</a:t>
            </a:r>
          </a:p>
          <a:p>
            <a:pPr marL="12065">
              <a:buClr>
                <a:srgbClr val="005171"/>
              </a:buClr>
              <a:buSzPct val="138888"/>
              <a:tabLst>
                <a:tab pos="266065" algn="l"/>
              </a:tabLst>
            </a:pPr>
            <a:endParaRPr lang="en-US" sz="2400" spc="-5" dirty="0">
              <a:solidFill>
                <a:srgbClr val="264C9F"/>
              </a:solidFill>
              <a:latin typeface="IBM Plex Sans Text" panose="020B0604020202020204" charset="0"/>
              <a:cs typeface="Verdana"/>
            </a:endParaRP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Collection of (dried) dung from field is an option</a:t>
            </a:r>
          </a:p>
          <a:p>
            <a:pPr marL="469265" lvl="1">
              <a:buClr>
                <a:srgbClr val="005171"/>
              </a:buClr>
              <a:buSzPct val="138888"/>
              <a:tabLst>
                <a:tab pos="266065" algn="l"/>
              </a:tabLst>
            </a:pPr>
            <a:endParaRPr lang="en-US" sz="2400" spc="-5" dirty="0">
              <a:solidFill>
                <a:srgbClr val="264C9F"/>
              </a:solidFill>
              <a:latin typeface="IBM Plex Sans Text" panose="020B0604020202020204" charset="0"/>
              <a:cs typeface="Verdana"/>
            </a:endParaRP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Dried solids from night enclosure can be collected and used </a:t>
            </a:r>
          </a:p>
          <a:p>
            <a:pPr marL="469265" lvl="1">
              <a:buClr>
                <a:srgbClr val="005171"/>
              </a:buClr>
              <a:buSzPct val="138888"/>
              <a:tabLst>
                <a:tab pos="266065" algn="l"/>
              </a:tabLst>
            </a:pPr>
            <a:endParaRPr lang="en-US" sz="2400" spc="-5" dirty="0">
              <a:solidFill>
                <a:srgbClr val="264C9F"/>
              </a:solidFill>
              <a:latin typeface="IBM Plex Sans Text" panose="020B0604020202020204" charset="0"/>
              <a:cs typeface="Verdana"/>
            </a:endParaRP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30% to 40% of the solids excreted could be collected and used</a:t>
            </a:r>
          </a:p>
          <a:p>
            <a:pPr marL="354965" indent="-342900">
              <a:buClr>
                <a:srgbClr val="005171"/>
              </a:buClr>
              <a:buSzPct val="138888"/>
              <a:buFont typeface="Arial" panose="020B0604020202020204" pitchFamily="34" charset="0"/>
              <a:buChar char="•"/>
              <a:tabLst>
                <a:tab pos="266065" algn="l"/>
              </a:tabLst>
            </a:pPr>
            <a:endParaRPr lang="en-US" sz="2400" i="1" spc="-5" dirty="0">
              <a:solidFill>
                <a:srgbClr val="264C9F"/>
              </a:solidFill>
              <a:latin typeface="IBM Plex Sans Text" panose="020B0604020202020204" charset="0"/>
              <a:cs typeface="Verdana"/>
            </a:endParaRPr>
          </a:p>
          <a:p>
            <a:pPr marL="354965" indent="-342900">
              <a:buClr>
                <a:srgbClr val="005171"/>
              </a:buClr>
              <a:buSzPct val="138888"/>
              <a:buFont typeface="Arial" panose="020B0604020202020204" pitchFamily="34" charset="0"/>
              <a:buChar char="•"/>
              <a:tabLst>
                <a:tab pos="266065" algn="l"/>
              </a:tabLst>
            </a:pPr>
            <a:endParaRPr lang="en-US" sz="2400" b="1" spc="-5" dirty="0">
              <a:solidFill>
                <a:srgbClr val="264C9F"/>
              </a:solidFill>
              <a:latin typeface="IBM Plex Sans Text" panose="020B0604020202020204" charset="0"/>
              <a:cs typeface="Verdana"/>
            </a:endParaRPr>
          </a:p>
        </p:txBody>
      </p:sp>
    </p:spTree>
    <p:extLst>
      <p:ext uri="{BB962C8B-B14F-4D97-AF65-F5344CB8AC3E}">
        <p14:creationId xmlns:p14="http://schemas.microsoft.com/office/powerpoint/2010/main" val="645249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9718-43BD-2CF4-F574-C2BA38170C74}"/>
              </a:ext>
            </a:extLst>
          </p:cNvPr>
          <p:cNvSpPr txBox="1">
            <a:spLocks/>
          </p:cNvSpPr>
          <p:nvPr/>
        </p:nvSpPr>
        <p:spPr>
          <a:xfrm>
            <a:off x="373932" y="547262"/>
            <a:ext cx="9551731" cy="874952"/>
          </a:xfrm>
          <a:prstGeom prst="rect">
            <a:avLst/>
          </a:prstGeom>
        </p:spPr>
        <p:txBody>
          <a:bodyPr>
            <a:noAutofit/>
          </a:bodyPr>
          <a:lstStyle>
            <a:lvl1pPr>
              <a:defRPr>
                <a:latin typeface="+mj-lt"/>
                <a:ea typeface="+mj-ea"/>
                <a:cs typeface="+mj-cs"/>
              </a:defRPr>
            </a:lvl1pPr>
          </a:lstStyle>
          <a:p>
            <a:r>
              <a:rPr lang="en-GB" sz="3200" b="1" dirty="0">
                <a:solidFill>
                  <a:srgbClr val="0070C0"/>
                </a:solidFill>
                <a:latin typeface="IBM Plex Sans Text" panose="020B0604020202020204" charset="0"/>
              </a:rPr>
              <a:t>Type of manure in intensive dairy production systems with cattle confined</a:t>
            </a:r>
            <a:br>
              <a:rPr lang="en-GB" sz="3200" b="1" dirty="0">
                <a:latin typeface="IBM Plex Sans Text" panose="020B0604020202020204" charset="0"/>
              </a:rPr>
            </a:b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17634D96-8BD3-6E9F-467A-4FA7F22F8C7E}"/>
              </a:ext>
            </a:extLst>
          </p:cNvPr>
          <p:cNvSpPr txBox="1">
            <a:spLocks/>
          </p:cNvSpPr>
          <p:nvPr/>
        </p:nvSpPr>
        <p:spPr>
          <a:xfrm>
            <a:off x="383473" y="1772816"/>
            <a:ext cx="11819465" cy="4832950"/>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065">
              <a:buClr>
                <a:srgbClr val="005171"/>
              </a:buClr>
              <a:buSzPct val="138888"/>
              <a:tabLst>
                <a:tab pos="266065" algn="l"/>
              </a:tabLst>
            </a:pPr>
            <a:r>
              <a:rPr lang="en-US" sz="2400" spc="-5" dirty="0">
                <a:solidFill>
                  <a:srgbClr val="264C9F"/>
                </a:solidFill>
                <a:latin typeface="IBM Plex Sans Text" panose="020B0604020202020204" charset="0"/>
                <a:cs typeface="Verdana"/>
              </a:rPr>
              <a:t>Type of confinement determines the type of manure and nutrient losses:</a:t>
            </a:r>
          </a:p>
          <a:p>
            <a:pPr marL="12065">
              <a:buClr>
                <a:srgbClr val="005171"/>
              </a:buClr>
              <a:buSzPct val="138888"/>
              <a:tabLst>
                <a:tab pos="266065" algn="l"/>
              </a:tabLst>
            </a:pPr>
            <a:endParaRPr lang="en-US" sz="2400" spc="-5" dirty="0">
              <a:solidFill>
                <a:srgbClr val="264C9F"/>
              </a:solidFill>
              <a:latin typeface="IBM Plex Sans Text" panose="020B0604020202020204" charset="0"/>
              <a:cs typeface="Verdana"/>
            </a:endParaRPr>
          </a:p>
          <a:p>
            <a:pPr marL="354965"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Deep litter system with cattle free to walk and rest in an enclosure: </a:t>
            </a:r>
            <a:endParaRPr lang="en-US" sz="2400" spc="-5" dirty="0">
              <a:solidFill>
                <a:srgbClr val="264C9F"/>
              </a:solidFill>
              <a:latin typeface="IBM Plex Sans Text"/>
              <a:cs typeface="Verdana"/>
            </a:endParaRP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a:cs typeface="Verdana"/>
              </a:rPr>
              <a:t>Use of bedding material (mixed with the excreta) </a:t>
            </a: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a:cs typeface="Verdana"/>
              </a:rPr>
              <a:t>Nutrient losses can be high</a:t>
            </a:r>
          </a:p>
          <a:p>
            <a:pPr marL="469265" lvl="1">
              <a:buClr>
                <a:srgbClr val="005171"/>
              </a:buClr>
              <a:buSzPct val="138888"/>
              <a:tabLst>
                <a:tab pos="266065" algn="l"/>
              </a:tabLst>
            </a:pPr>
            <a:endParaRPr lang="en-US" sz="2400" spc="-5" dirty="0">
              <a:solidFill>
                <a:srgbClr val="264C9F"/>
              </a:solidFill>
              <a:latin typeface="IBM Plex Sans Text"/>
              <a:cs typeface="Verdana"/>
            </a:endParaRPr>
          </a:p>
          <a:p>
            <a:pPr marL="354965"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a:cs typeface="Verdana"/>
              </a:rPr>
              <a:t>Sheds/zero-grazing units with cubicles for cows to rest; quality manure depends on: </a:t>
            </a:r>
            <a:endParaRPr lang="en-US" sz="2400" spc="-5" dirty="0">
              <a:solidFill>
                <a:srgbClr val="264C9F"/>
              </a:solidFill>
              <a:latin typeface="IBM Plex Sans Text" panose="020B0604020202020204" charset="0"/>
              <a:cs typeface="Verdana"/>
            </a:endParaRP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a:cs typeface="Verdana"/>
              </a:rPr>
              <a:t>Type of shed (roofing)</a:t>
            </a: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a:cs typeface="Verdana"/>
              </a:rPr>
              <a:t>Quality of walking area (concrete floor, soil; maintenance of the floor)</a:t>
            </a:r>
          </a:p>
          <a:p>
            <a:pPr marL="812165" lvl="1" indent="-34290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a:cs typeface="Verdana"/>
              </a:rPr>
              <a:t>Collection system: as slurry or separate collection</a:t>
            </a:r>
            <a:endParaRPr lang="en-US" sz="2400" spc="-5" dirty="0">
              <a:solidFill>
                <a:srgbClr val="264C9F"/>
              </a:solidFill>
              <a:latin typeface="IBM Plex Sans Text" panose="020B0604020202020204" charset="0"/>
              <a:cs typeface="Verdana"/>
            </a:endParaRPr>
          </a:p>
          <a:p>
            <a:pPr marL="354965" indent="-342900">
              <a:buClr>
                <a:srgbClr val="005171"/>
              </a:buClr>
              <a:buSzPct val="138888"/>
              <a:buFont typeface="Arial" panose="020B0604020202020204" pitchFamily="34" charset="0"/>
              <a:buChar char="•"/>
              <a:tabLst>
                <a:tab pos="266065" algn="l"/>
              </a:tabLst>
            </a:pPr>
            <a:endParaRPr lang="en-US" sz="2400" spc="-5" dirty="0">
              <a:solidFill>
                <a:srgbClr val="264C9F"/>
              </a:solidFill>
              <a:latin typeface="IBM Plex Sans Text" panose="020B0604020202020204" charset="0"/>
              <a:cs typeface="Verdana"/>
            </a:endParaRPr>
          </a:p>
          <a:p>
            <a:pPr marL="354965" indent="-342900">
              <a:buClr>
                <a:srgbClr val="005171"/>
              </a:buClr>
              <a:buSzPct val="138888"/>
              <a:buFont typeface="Arial" panose="020B0604020202020204" pitchFamily="34" charset="0"/>
              <a:buChar char="•"/>
              <a:tabLst>
                <a:tab pos="266065" algn="l"/>
              </a:tabLst>
            </a:pPr>
            <a:endParaRPr lang="en-US" sz="2400" b="1" spc="-5" dirty="0">
              <a:solidFill>
                <a:srgbClr val="264C9F"/>
              </a:solidFill>
              <a:latin typeface="IBM Plex Sans Text" panose="020B0604020202020204" charset="0"/>
              <a:cs typeface="Verdana"/>
            </a:endParaRPr>
          </a:p>
        </p:txBody>
      </p:sp>
    </p:spTree>
    <p:extLst>
      <p:ext uri="{BB962C8B-B14F-4D97-AF65-F5344CB8AC3E}">
        <p14:creationId xmlns:p14="http://schemas.microsoft.com/office/powerpoint/2010/main" val="3297089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DF29B80-6D29-1BA3-8AC5-14360929F7EE}"/>
              </a:ext>
            </a:extLst>
          </p:cNvPr>
          <p:cNvSpPr>
            <a:spLocks noGrp="1"/>
          </p:cNvSpPr>
          <p:nvPr>
            <p:ph type="pic" sz="quarter" idx="10"/>
          </p:nvPr>
        </p:nvSpPr>
        <p:spPr/>
        <p:txBody>
          <a:bodyPr/>
          <a:lstStyle/>
          <a:p>
            <a:endParaRPr lang="en-AU" dirty="0"/>
          </a:p>
        </p:txBody>
      </p:sp>
      <p:sp>
        <p:nvSpPr>
          <p:cNvPr id="2" name="Title 1">
            <a:extLst>
              <a:ext uri="{FF2B5EF4-FFF2-40B4-BE49-F238E27FC236}">
                <a16:creationId xmlns:a16="http://schemas.microsoft.com/office/drawing/2014/main" id="{387B322C-E7AF-F69E-CBCC-2F560AA9AC54}"/>
              </a:ext>
            </a:extLst>
          </p:cNvPr>
          <p:cNvSpPr>
            <a:spLocks noGrp="1"/>
          </p:cNvSpPr>
          <p:nvPr>
            <p:ph type="title"/>
          </p:nvPr>
        </p:nvSpPr>
        <p:spPr>
          <a:xfrm>
            <a:off x="0" y="2766219"/>
            <a:ext cx="10393680" cy="1348582"/>
          </a:xfrm>
        </p:spPr>
        <p:txBody>
          <a:bodyPr>
            <a:normAutofit/>
          </a:bodyPr>
          <a:lstStyle/>
          <a:p>
            <a:r>
              <a:rPr lang="en-GB" sz="3200" b="1" dirty="0">
                <a:latin typeface="IBM Plex Sans Text" panose="020B0604020202020204" charset="0"/>
              </a:rPr>
              <a:t>Manure: Why and when is management needed?</a:t>
            </a:r>
            <a:endParaRPr lang="nl-NL" sz="3200" b="1" dirty="0">
              <a:latin typeface="IBM Plex Sans Text" panose="020B0604020202020204" charset="0"/>
            </a:endParaRPr>
          </a:p>
        </p:txBody>
      </p:sp>
    </p:spTree>
    <p:extLst>
      <p:ext uri="{BB962C8B-B14F-4D97-AF65-F5344CB8AC3E}">
        <p14:creationId xmlns:p14="http://schemas.microsoft.com/office/powerpoint/2010/main" val="2679264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24B3D-7B1E-C766-3274-25E340166F6F}"/>
              </a:ext>
            </a:extLst>
          </p:cNvPr>
          <p:cNvSpPr>
            <a:spLocks noGrp="1"/>
          </p:cNvSpPr>
          <p:nvPr>
            <p:ph type="title"/>
          </p:nvPr>
        </p:nvSpPr>
        <p:spPr>
          <a:xfrm>
            <a:off x="343848" y="548680"/>
            <a:ext cx="10515600" cy="874952"/>
          </a:xfrm>
        </p:spPr>
        <p:txBody>
          <a:bodyPr>
            <a:normAutofit/>
          </a:bodyPr>
          <a:lstStyle/>
          <a:p>
            <a:r>
              <a:rPr lang="en-GB" sz="3200" b="1" dirty="0">
                <a:latin typeface="IBM Plex Sans Text" panose="020B0604020202020204" charset="0"/>
                <a:cs typeface="IBM Plex Sans Text" panose="020B0604020202020204" charset="0"/>
              </a:rPr>
              <a:t>When is manure management required?</a:t>
            </a:r>
            <a:endParaRPr lang="nl-NL" sz="3200" b="1" dirty="0">
              <a:latin typeface="IBM Plex Sans Text" panose="020B0604020202020204" charset="0"/>
              <a:cs typeface="IBM Plex Sans Text" panose="020B0604020202020204" charset="0"/>
            </a:endParaRPr>
          </a:p>
        </p:txBody>
      </p:sp>
      <p:sp>
        <p:nvSpPr>
          <p:cNvPr id="3" name="Content Placeholder 2">
            <a:extLst>
              <a:ext uri="{FF2B5EF4-FFF2-40B4-BE49-F238E27FC236}">
                <a16:creationId xmlns:a16="http://schemas.microsoft.com/office/drawing/2014/main" id="{0BBCC23A-00A3-954F-63FD-963FB2F7093F}"/>
              </a:ext>
            </a:extLst>
          </p:cNvPr>
          <p:cNvSpPr>
            <a:spLocks noGrp="1"/>
          </p:cNvSpPr>
          <p:nvPr>
            <p:ph idx="1"/>
          </p:nvPr>
        </p:nvSpPr>
        <p:spPr>
          <a:xfrm>
            <a:off x="326603" y="1268760"/>
            <a:ext cx="10515600" cy="4648051"/>
          </a:xfrm>
        </p:spPr>
        <p:txBody>
          <a:bodyPr>
            <a:normAutofit/>
          </a:bodyPr>
          <a:lstStyle/>
          <a:p>
            <a:r>
              <a:rPr lang="en-GB" sz="2400" dirty="0">
                <a:latin typeface="IBM Plex Sans Text" panose="020B0604020202020204" charset="0"/>
                <a:cs typeface="IBM Plex Sans Text" panose="020B0604020202020204" charset="0"/>
              </a:rPr>
              <a:t>Manure management is needed when animals are confined or kept in one place during part of the day</a:t>
            </a:r>
          </a:p>
          <a:p>
            <a:pPr marL="0" indent="0">
              <a:buNone/>
            </a:pPr>
            <a:endParaRPr lang="nl-NL" sz="2700" dirty="0">
              <a:solidFill>
                <a:srgbClr val="264C9F"/>
              </a:solidFill>
              <a:latin typeface="IBM Plex Sans Text" panose="020B0604020202020204" charset="0"/>
              <a:cs typeface="IBM Plex Sans Text" panose="020B0604020202020204" charset="0"/>
            </a:endParaRPr>
          </a:p>
          <a:p>
            <a:r>
              <a:rPr lang="nl-NL" sz="2400" dirty="0">
                <a:solidFill>
                  <a:srgbClr val="264C9F"/>
                </a:solidFill>
                <a:latin typeface="IBM Plex Sans Text" panose="020B0604020202020204" charset="0"/>
                <a:cs typeface="IBM Plex Sans Text" panose="020B0604020202020204" charset="0"/>
              </a:rPr>
              <a:t>A</a:t>
            </a:r>
            <a:r>
              <a:rPr lang="en-US" sz="2400" dirty="0" err="1">
                <a:solidFill>
                  <a:srgbClr val="264C9F"/>
                </a:solidFill>
                <a:latin typeface="IBM Plex Sans Text" panose="020B0604020202020204" charset="0"/>
                <a:cs typeface="IBM Plex Sans Text" panose="020B0604020202020204" charset="0"/>
              </a:rPr>
              <a:t>ccumulation</a:t>
            </a:r>
            <a:r>
              <a:rPr lang="en-US" sz="2400" dirty="0">
                <a:solidFill>
                  <a:srgbClr val="264C9F"/>
                </a:solidFill>
                <a:latin typeface="IBM Plex Sans Text" panose="020B0604020202020204" charset="0"/>
                <a:cs typeface="IBM Plex Sans Text" panose="020B0604020202020204" charset="0"/>
              </a:rPr>
              <a:t> of manure in small area can result in:</a:t>
            </a:r>
            <a:endParaRPr lang="nl-NL" sz="2400" dirty="0"/>
          </a:p>
          <a:p>
            <a:pPr lvl="1"/>
            <a:r>
              <a:rPr lang="en-US" sz="2400" dirty="0">
                <a:latin typeface="IBM Plex Sans Text" panose="020B0604020202020204" charset="0"/>
              </a:rPr>
              <a:t>Pollution</a:t>
            </a:r>
            <a:r>
              <a:rPr lang="nl-NL" sz="2400" dirty="0">
                <a:latin typeface="IBM Plex Sans Text" panose="020B0604020202020204" charset="0"/>
              </a:rPr>
              <a:t> of environment: water and air pollution</a:t>
            </a:r>
          </a:p>
          <a:p>
            <a:pPr lvl="1"/>
            <a:r>
              <a:rPr lang="en-US" sz="2400" dirty="0">
                <a:latin typeface="IBM Plex Sans Text" panose="020B0604020202020204" charset="0"/>
              </a:rPr>
              <a:t>Decrease</a:t>
            </a:r>
            <a:r>
              <a:rPr lang="nl-NL" sz="2400" dirty="0">
                <a:latin typeface="IBM Plex Sans Text" panose="020B0604020202020204" charset="0"/>
              </a:rPr>
              <a:t> in soil fertility when nutrients are lost and manure is not recycled </a:t>
            </a:r>
          </a:p>
          <a:p>
            <a:pPr lvl="1"/>
            <a:r>
              <a:rPr lang="nl-NL" sz="2400" dirty="0">
                <a:latin typeface="IBM Plex Sans Text" panose="020B0604020202020204" charset="0"/>
              </a:rPr>
              <a:t>A nuisance to the neighbourhood (smell, flies)</a:t>
            </a:r>
          </a:p>
          <a:p>
            <a:pPr lvl="1"/>
            <a:r>
              <a:rPr lang="nl-NL" sz="2400" dirty="0">
                <a:latin typeface="IBM Plex Sans Text" panose="020B0604020202020204" charset="0"/>
              </a:rPr>
              <a:t>Risk of </a:t>
            </a:r>
            <a:r>
              <a:rPr lang="en-US" sz="2400" dirty="0">
                <a:latin typeface="IBM Plex Sans Text" panose="020B0604020202020204" charset="0"/>
              </a:rPr>
              <a:t>disease</a:t>
            </a:r>
            <a:r>
              <a:rPr lang="nl-NL" sz="2400" dirty="0">
                <a:latin typeface="IBM Plex Sans Text" panose="020B0604020202020204" charset="0"/>
              </a:rPr>
              <a:t> transmission (animal, human diseases)</a:t>
            </a:r>
          </a:p>
          <a:p>
            <a:pPr marL="0" indent="0">
              <a:buNone/>
            </a:pPr>
            <a:endParaRPr lang="nl-NL" sz="2400" dirty="0"/>
          </a:p>
        </p:txBody>
      </p:sp>
    </p:spTree>
    <p:extLst>
      <p:ext uri="{BB962C8B-B14F-4D97-AF65-F5344CB8AC3E}">
        <p14:creationId xmlns:p14="http://schemas.microsoft.com/office/powerpoint/2010/main" val="37102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B911-FBFF-C8A6-D8DF-1D5D7A247D94}"/>
              </a:ext>
            </a:extLst>
          </p:cNvPr>
          <p:cNvSpPr>
            <a:spLocks noGrp="1"/>
          </p:cNvSpPr>
          <p:nvPr>
            <p:ph type="title"/>
          </p:nvPr>
        </p:nvSpPr>
        <p:spPr>
          <a:xfrm>
            <a:off x="347085" y="476672"/>
            <a:ext cx="10972800" cy="874952"/>
          </a:xfrm>
        </p:spPr>
        <p:txBody>
          <a:bodyPr>
            <a:noAutofit/>
          </a:bodyPr>
          <a:lstStyle/>
          <a:p>
            <a:r>
              <a:rPr lang="en-GB" sz="3200" b="1" dirty="0">
                <a:latin typeface="IBM Plex Sans Text" panose="020B0604020202020204" charset="0"/>
                <a:cs typeface="IBM Plex Sans Text" panose="020B0604020202020204" charset="0"/>
              </a:rPr>
              <a:t>Poor manure management: </a:t>
            </a:r>
            <a:br>
              <a:rPr lang="en-GB" sz="3200" b="1" dirty="0">
                <a:latin typeface="IBM Plex Sans Text" panose="020B0604020202020204" charset="0"/>
                <a:cs typeface="IBM Plex Sans Text" panose="020B0604020202020204" charset="0"/>
              </a:rPr>
            </a:br>
            <a:r>
              <a:rPr lang="en-GB" sz="3200" b="1" dirty="0">
                <a:latin typeface="IBM Plex Sans Text" panose="020B0604020202020204" charset="0"/>
                <a:cs typeface="IBM Plex Sans Text" panose="020B0604020202020204" charset="0"/>
              </a:rPr>
              <a:t>nutrient loss and negative effects on environment</a:t>
            </a:r>
            <a:br>
              <a:rPr lang="en-GB" sz="3200" b="1" dirty="0">
                <a:latin typeface="IBM Plex Sans Text" panose="020B0604020202020204" charset="0"/>
                <a:cs typeface="IBM Plex Sans Text" panose="020B0604020202020204" charset="0"/>
              </a:rPr>
            </a:br>
            <a:endParaRPr lang="nl-NL" sz="3200" b="1" dirty="0">
              <a:latin typeface="IBM Plex Sans Text" panose="020B0604020202020204" charset="0"/>
              <a:cs typeface="IBM Plex Sans Text" panose="020B0604020202020204" charset="0"/>
            </a:endParaRPr>
          </a:p>
        </p:txBody>
      </p:sp>
      <p:pic>
        <p:nvPicPr>
          <p:cNvPr id="5" name="Picture 3">
            <a:extLst>
              <a:ext uri="{FF2B5EF4-FFF2-40B4-BE49-F238E27FC236}">
                <a16:creationId xmlns:a16="http://schemas.microsoft.com/office/drawing/2014/main" id="{808D4D2B-905F-CF2A-732A-AA8E004E213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80343" y="1545998"/>
            <a:ext cx="6411686" cy="406414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descr="A person walking on a dirt path&#10;&#10;Description automatically generated">
            <a:extLst>
              <a:ext uri="{FF2B5EF4-FFF2-40B4-BE49-F238E27FC236}">
                <a16:creationId xmlns:a16="http://schemas.microsoft.com/office/drawing/2014/main" id="{AB1AF2BE-8705-2E46-B932-0379C135A2BA}"/>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rot="5400000">
            <a:off x="-193393" y="2115788"/>
            <a:ext cx="5057878" cy="3918297"/>
          </a:xfrm>
        </p:spPr>
      </p:pic>
    </p:spTree>
    <p:extLst>
      <p:ext uri="{BB962C8B-B14F-4D97-AF65-F5344CB8AC3E}">
        <p14:creationId xmlns:p14="http://schemas.microsoft.com/office/powerpoint/2010/main" val="3098638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AE71-B593-6BEE-43C4-DACC1DD247DF}"/>
              </a:ext>
            </a:extLst>
          </p:cNvPr>
          <p:cNvSpPr>
            <a:spLocks noGrp="1"/>
          </p:cNvSpPr>
          <p:nvPr>
            <p:ph type="title"/>
          </p:nvPr>
        </p:nvSpPr>
        <p:spPr>
          <a:xfrm>
            <a:off x="335360" y="548680"/>
            <a:ext cx="11408229" cy="874952"/>
          </a:xfrm>
        </p:spPr>
        <p:txBody>
          <a:bodyPr>
            <a:normAutofit/>
          </a:bodyPr>
          <a:lstStyle/>
          <a:p>
            <a:r>
              <a:rPr lang="en-GB" sz="3200" b="1" dirty="0">
                <a:latin typeface="IBM Plex Sans Text" panose="020B0604020202020204" charset="0"/>
                <a:cs typeface="IBM Plex Sans Text" panose="020B0604020202020204" charset="0"/>
              </a:rPr>
              <a:t>Environmental effects of nutrient losses of manure</a:t>
            </a:r>
            <a:endParaRPr lang="nl-NL" sz="3200" b="1" dirty="0">
              <a:latin typeface="IBM Plex Sans Text" panose="020B0604020202020204" charset="0"/>
              <a:cs typeface="IBM Plex Sans Text" panose="020B0604020202020204" charset="0"/>
            </a:endParaRPr>
          </a:p>
        </p:txBody>
      </p:sp>
      <p:sp>
        <p:nvSpPr>
          <p:cNvPr id="3" name="Content Placeholder 2">
            <a:extLst>
              <a:ext uri="{FF2B5EF4-FFF2-40B4-BE49-F238E27FC236}">
                <a16:creationId xmlns:a16="http://schemas.microsoft.com/office/drawing/2014/main" id="{8FF29F84-B7A0-70C5-BA06-16EFCE6AF561}"/>
              </a:ext>
            </a:extLst>
          </p:cNvPr>
          <p:cNvSpPr>
            <a:spLocks noGrp="1"/>
          </p:cNvSpPr>
          <p:nvPr>
            <p:ph idx="1"/>
          </p:nvPr>
        </p:nvSpPr>
        <p:spPr>
          <a:xfrm>
            <a:off x="335360" y="1268760"/>
            <a:ext cx="11582400" cy="4320480"/>
          </a:xfrm>
        </p:spPr>
        <p:txBody>
          <a:bodyPr>
            <a:normAutofit/>
          </a:bodyPr>
          <a:lstStyle/>
          <a:p>
            <a:r>
              <a:rPr lang="en-GB" sz="2400" b="1" dirty="0">
                <a:latin typeface="IBM Plex Sans Text" panose="020B0604020202020204" charset="0"/>
              </a:rPr>
              <a:t>Volatilization to air: </a:t>
            </a:r>
            <a:r>
              <a:rPr lang="en-GB" sz="2400" dirty="0">
                <a:latin typeface="IBM Plex Sans Text" panose="020B0604020202020204" charset="0"/>
              </a:rPr>
              <a:t>ammonia N, nitric acid N, methane </a:t>
            </a:r>
          </a:p>
          <a:p>
            <a:pPr marL="0" indent="0">
              <a:buNone/>
            </a:pPr>
            <a:endParaRPr lang="en-GB" sz="2400" b="1" dirty="0"/>
          </a:p>
          <a:p>
            <a:r>
              <a:rPr lang="en-GB" sz="2400" b="1" dirty="0">
                <a:latin typeface="IBM Plex Sans Text" panose="020B0604020202020204" charset="0"/>
              </a:rPr>
              <a:t>Leaching to groundwater due to large manure loads or over-fertilization:</a:t>
            </a:r>
          </a:p>
          <a:p>
            <a:pPr lvl="1"/>
            <a:r>
              <a:rPr lang="en-GB" sz="2400" dirty="0"/>
              <a:t>Nitrate (N), P when soils are P saturated</a:t>
            </a:r>
          </a:p>
          <a:p>
            <a:pPr lvl="1"/>
            <a:r>
              <a:rPr lang="en-GB" sz="2400" dirty="0"/>
              <a:t>K and other minerals</a:t>
            </a:r>
          </a:p>
          <a:p>
            <a:pPr lvl="1"/>
            <a:endParaRPr lang="en-GB" sz="2400" dirty="0"/>
          </a:p>
          <a:p>
            <a:r>
              <a:rPr lang="en-GB" sz="2400" b="1" dirty="0"/>
              <a:t>Leaching/run-off to public areas/surface water:</a:t>
            </a:r>
          </a:p>
          <a:p>
            <a:pPr lvl="1"/>
            <a:r>
              <a:rPr lang="en-GB" sz="2400" dirty="0"/>
              <a:t>N, P, K, other minerals and organic matter during heavy rainfall </a:t>
            </a:r>
          </a:p>
          <a:p>
            <a:pPr marL="342900" lvl="1" indent="0">
              <a:buNone/>
            </a:pPr>
            <a:r>
              <a:rPr lang="en-GB" sz="2400" dirty="0"/>
              <a:t>  or discharge to public areas</a:t>
            </a:r>
            <a:endParaRPr lang="en-GB" sz="2200" b="1" dirty="0"/>
          </a:p>
          <a:p>
            <a:pPr lvl="1"/>
            <a:endParaRPr lang="en-GB" sz="2200" b="1" dirty="0"/>
          </a:p>
        </p:txBody>
      </p:sp>
    </p:spTree>
    <p:extLst>
      <p:ext uri="{BB962C8B-B14F-4D97-AF65-F5344CB8AC3E}">
        <p14:creationId xmlns:p14="http://schemas.microsoft.com/office/powerpoint/2010/main" val="1644978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AB5DB-ADEA-5D2C-FE85-5A17ED66C437}"/>
              </a:ext>
            </a:extLst>
          </p:cNvPr>
          <p:cNvSpPr>
            <a:spLocks noGrp="1"/>
          </p:cNvSpPr>
          <p:nvPr>
            <p:ph type="title"/>
          </p:nvPr>
        </p:nvSpPr>
        <p:spPr>
          <a:xfrm>
            <a:off x="335360" y="548680"/>
            <a:ext cx="7810722" cy="824569"/>
          </a:xfrm>
        </p:spPr>
        <p:txBody>
          <a:bodyPr>
            <a:normAutofit/>
          </a:bodyPr>
          <a:lstStyle/>
          <a:p>
            <a:r>
              <a:rPr lang="nl-NL" sz="3200" b="1" dirty="0">
                <a:latin typeface="IBM Plex Sans Text" panose="020B0604020202020204" charset="0"/>
                <a:cs typeface="IBM Plex Sans Text" panose="020B0604020202020204" charset="0"/>
              </a:rPr>
              <a:t>Benefits of good manure management</a:t>
            </a:r>
          </a:p>
        </p:txBody>
      </p:sp>
      <p:sp>
        <p:nvSpPr>
          <p:cNvPr id="5" name="Content Placeholder 4">
            <a:extLst>
              <a:ext uri="{FF2B5EF4-FFF2-40B4-BE49-F238E27FC236}">
                <a16:creationId xmlns:a16="http://schemas.microsoft.com/office/drawing/2014/main" id="{A85C05CE-CEA6-4508-4265-80C8D26FEF30}"/>
              </a:ext>
            </a:extLst>
          </p:cNvPr>
          <p:cNvSpPr>
            <a:spLocks noGrp="1"/>
          </p:cNvSpPr>
          <p:nvPr>
            <p:ph idx="1"/>
          </p:nvPr>
        </p:nvSpPr>
        <p:spPr>
          <a:xfrm>
            <a:off x="349524" y="1293224"/>
            <a:ext cx="11384433" cy="5469524"/>
          </a:xfrm>
        </p:spPr>
        <p:txBody>
          <a:bodyPr>
            <a:noAutofit/>
          </a:bodyPr>
          <a:lstStyle/>
          <a:p>
            <a:pPr marL="355600" indent="-342900">
              <a:lnSpc>
                <a:spcPct val="100000"/>
              </a:lnSpc>
              <a:spcBef>
                <a:spcPts val="2360"/>
              </a:spcBef>
              <a:buFont typeface="Courier New" panose="02070309020205020404" pitchFamily="49" charset="0"/>
              <a:buChar char="o"/>
              <a:tabLst>
                <a:tab pos="355600" algn="l"/>
              </a:tabLst>
            </a:pPr>
            <a:r>
              <a:rPr lang="en-US" sz="2400" b="1" spc="-5" dirty="0">
                <a:solidFill>
                  <a:srgbClr val="264C9F"/>
                </a:solidFill>
                <a:latin typeface="IBM Plex Sans Text" panose="020B0604020202020204" charset="0"/>
                <a:cs typeface="IBM Plex Sans Text" panose="020B0604020202020204" charset="0"/>
              </a:rPr>
              <a:t>Recycling and preservation of</a:t>
            </a:r>
            <a:r>
              <a:rPr lang="en-US" sz="2400" b="1" spc="-25" dirty="0">
                <a:solidFill>
                  <a:srgbClr val="264C9F"/>
                </a:solidFill>
                <a:latin typeface="IBM Plex Sans Text" panose="020B0604020202020204" charset="0"/>
                <a:cs typeface="IBM Plex Sans Text" panose="020B0604020202020204" charset="0"/>
              </a:rPr>
              <a:t> </a:t>
            </a:r>
            <a:r>
              <a:rPr lang="en-US" sz="2400" b="1" spc="-5" dirty="0">
                <a:solidFill>
                  <a:srgbClr val="264C9F"/>
                </a:solidFill>
                <a:latin typeface="IBM Plex Sans Text" panose="020B0604020202020204" charset="0"/>
                <a:cs typeface="IBM Plex Sans Text" panose="020B0604020202020204" charset="0"/>
              </a:rPr>
              <a:t>nutrients</a:t>
            </a:r>
            <a:r>
              <a:rPr lang="en-US" sz="2400" spc="-5" dirty="0">
                <a:solidFill>
                  <a:srgbClr val="264C9F"/>
                </a:solidFill>
                <a:latin typeface="IBM Plex Sans Text" panose="020B0604020202020204" charset="0"/>
                <a:cs typeface="IBM Plex Sans Text" panose="020B0604020202020204" charset="0"/>
              </a:rPr>
              <a:t> to improve soil fertility</a:t>
            </a:r>
          </a:p>
          <a:p>
            <a:pPr marL="355600" indent="-342900">
              <a:lnSpc>
                <a:spcPct val="100000"/>
              </a:lnSpc>
              <a:spcBef>
                <a:spcPts val="2360"/>
              </a:spcBef>
              <a:buFont typeface="Courier New" panose="02070309020205020404" pitchFamily="49" charset="0"/>
              <a:buChar char="o"/>
              <a:tabLst>
                <a:tab pos="355600" algn="l"/>
              </a:tabLst>
            </a:pPr>
            <a:r>
              <a:rPr lang="en-US" sz="2400" b="1" dirty="0">
                <a:solidFill>
                  <a:srgbClr val="264C9F"/>
                </a:solidFill>
                <a:latin typeface="IBM Plex Sans Text" panose="020B0604020202020204" charset="0"/>
                <a:cs typeface="IBM Plex Sans Text" panose="020B0604020202020204" charset="0"/>
              </a:rPr>
              <a:t>Reduction of need for synthetic fertilizer</a:t>
            </a:r>
          </a:p>
          <a:p>
            <a:pPr marL="355600" indent="-342900">
              <a:lnSpc>
                <a:spcPct val="100000"/>
              </a:lnSpc>
              <a:spcBef>
                <a:spcPts val="2360"/>
              </a:spcBef>
              <a:buFont typeface="Courier New" panose="02070309020205020404" pitchFamily="49" charset="0"/>
              <a:buChar char="o"/>
              <a:tabLst>
                <a:tab pos="355600" algn="l"/>
              </a:tabLst>
            </a:pPr>
            <a:r>
              <a:rPr lang="en-US" sz="2400" b="1" spc="-5" dirty="0">
                <a:solidFill>
                  <a:srgbClr val="264C9F"/>
                </a:solidFill>
                <a:latin typeface="IBM Plex Sans Text" panose="020B0604020202020204" charset="0"/>
                <a:cs typeface="IBM Plex Sans Text" panose="020B0604020202020204" charset="0"/>
              </a:rPr>
              <a:t>Protection of human/animal health/safety</a:t>
            </a:r>
          </a:p>
          <a:p>
            <a:pPr marL="355600" indent="-342900">
              <a:lnSpc>
                <a:spcPct val="100000"/>
              </a:lnSpc>
              <a:spcBef>
                <a:spcPts val="2360"/>
              </a:spcBef>
              <a:buFont typeface="Courier New" panose="02070309020205020404" pitchFamily="49" charset="0"/>
              <a:buChar char="o"/>
              <a:tabLst>
                <a:tab pos="355600" algn="l"/>
              </a:tabLst>
            </a:pPr>
            <a:r>
              <a:rPr lang="en-US" sz="2400" b="1" dirty="0">
                <a:solidFill>
                  <a:srgbClr val="264C9F"/>
                </a:solidFill>
                <a:latin typeface="IBM Plex Sans Text" panose="020B0604020202020204" charset="0"/>
                <a:cs typeface="IBM Plex Sans Text" panose="020B0604020202020204" charset="0"/>
              </a:rPr>
              <a:t>Reduction of </a:t>
            </a:r>
            <a:r>
              <a:rPr lang="en-US" sz="2400" b="1" spc="-5" dirty="0">
                <a:solidFill>
                  <a:srgbClr val="264C9F"/>
                </a:solidFill>
                <a:latin typeface="IBM Plex Sans Text" panose="020B0604020202020204" charset="0"/>
                <a:cs typeface="IBM Plex Sans Text" panose="020B0604020202020204" charset="0"/>
              </a:rPr>
              <a:t>environmental e</a:t>
            </a:r>
            <a:r>
              <a:rPr lang="en-US" sz="2400" b="1" dirty="0">
                <a:solidFill>
                  <a:srgbClr val="264C9F"/>
                </a:solidFill>
                <a:latin typeface="IBM Plex Sans Text" panose="020B0604020202020204" charset="0"/>
                <a:cs typeface="IBM Plex Sans Text" panose="020B0604020202020204" charset="0"/>
              </a:rPr>
              <a:t>ffects </a:t>
            </a:r>
            <a:r>
              <a:rPr lang="en-US" sz="2400" dirty="0">
                <a:solidFill>
                  <a:srgbClr val="264C9F"/>
                </a:solidFill>
                <a:latin typeface="IBM Plex Sans Text" panose="020B0604020202020204" charset="0"/>
                <a:cs typeface="IBM Plex Sans Text" panose="020B0604020202020204" charset="0"/>
              </a:rPr>
              <a:t>on:</a:t>
            </a:r>
          </a:p>
          <a:p>
            <a:pPr marL="698500" lvl="1" indent="-342900">
              <a:lnSpc>
                <a:spcPct val="100000"/>
              </a:lnSpc>
              <a:spcBef>
                <a:spcPts val="1200"/>
              </a:spcBef>
              <a:buFont typeface="Courier New" panose="02070309020205020404" pitchFamily="49" charset="0"/>
              <a:buChar char="o"/>
              <a:tabLst>
                <a:tab pos="355600" algn="l"/>
              </a:tabLst>
            </a:pPr>
            <a:r>
              <a:rPr lang="en-US" sz="2400" b="1" dirty="0">
                <a:solidFill>
                  <a:srgbClr val="264C9F"/>
                </a:solidFill>
                <a:latin typeface="IBM Plex Sans Text" panose="020B0604020202020204" charset="0"/>
                <a:cs typeface="IBM Plex Sans Text" panose="020B0604020202020204" charset="0"/>
              </a:rPr>
              <a:t>air</a:t>
            </a:r>
            <a:r>
              <a:rPr lang="en-US" sz="2400" dirty="0">
                <a:solidFill>
                  <a:srgbClr val="264C9F"/>
                </a:solidFill>
                <a:latin typeface="IBM Plex Sans Text" panose="020B0604020202020204" charset="0"/>
                <a:cs typeface="IBM Plex Sans Text" panose="020B0604020202020204" charset="0"/>
              </a:rPr>
              <a:t> (ammonia, greenhouse gasses [GHG])</a:t>
            </a:r>
          </a:p>
          <a:p>
            <a:pPr marL="698500" lvl="1" indent="-342900">
              <a:lnSpc>
                <a:spcPct val="100000"/>
              </a:lnSpc>
              <a:spcBef>
                <a:spcPts val="1200"/>
              </a:spcBef>
              <a:buFont typeface="Courier New" panose="02070309020205020404" pitchFamily="49" charset="0"/>
              <a:buChar char="o"/>
              <a:tabLst>
                <a:tab pos="355600" algn="l"/>
              </a:tabLst>
            </a:pPr>
            <a:r>
              <a:rPr lang="en-US" sz="2400" b="1" dirty="0">
                <a:solidFill>
                  <a:srgbClr val="264C9F"/>
                </a:solidFill>
                <a:latin typeface="IBM Plex Sans Text" panose="020B0604020202020204" charset="0"/>
                <a:cs typeface="IBM Plex Sans Text" panose="020B0604020202020204" charset="0"/>
              </a:rPr>
              <a:t>water</a:t>
            </a:r>
            <a:r>
              <a:rPr lang="en-US" sz="2400" dirty="0">
                <a:solidFill>
                  <a:srgbClr val="264C9F"/>
                </a:solidFill>
                <a:latin typeface="IBM Plex Sans Text" panose="020B0604020202020204" charset="0"/>
                <a:cs typeface="IBM Plex Sans Text" panose="020B0604020202020204" charset="0"/>
              </a:rPr>
              <a:t> (ground and surface water)</a:t>
            </a:r>
            <a:endParaRPr lang="en-US" sz="2400" b="1" spc="-5" dirty="0">
              <a:solidFill>
                <a:srgbClr val="264C9F"/>
              </a:solidFill>
              <a:latin typeface="IBM Plex Sans Text" panose="020B0604020202020204" charset="0"/>
              <a:cs typeface="IBM Plex Sans Text" panose="020B0604020202020204" charset="0"/>
            </a:endParaRPr>
          </a:p>
          <a:p>
            <a:pPr marL="355600" indent="-342900">
              <a:lnSpc>
                <a:spcPct val="100000"/>
              </a:lnSpc>
              <a:spcBef>
                <a:spcPts val="2360"/>
              </a:spcBef>
              <a:buFont typeface="Courier New"/>
              <a:buChar char="o"/>
              <a:tabLst>
                <a:tab pos="355600" algn="l"/>
              </a:tabLst>
            </a:pPr>
            <a:r>
              <a:rPr lang="en-US" sz="2400" b="1" spc="-5" dirty="0">
                <a:solidFill>
                  <a:srgbClr val="264C9F"/>
                </a:solidFill>
                <a:latin typeface="IBM Plex Sans Text" panose="020B0604020202020204" charset="0"/>
                <a:cs typeface="IBM Plex Sans Text" panose="020B0604020202020204" charset="0"/>
              </a:rPr>
              <a:t>Contribution to economic viability and resilience</a:t>
            </a:r>
            <a:r>
              <a:rPr lang="en-US" sz="2400" spc="-5" dirty="0">
                <a:solidFill>
                  <a:srgbClr val="264C9F"/>
                </a:solidFill>
                <a:latin typeface="IBM Plex Sans Text" panose="020B0604020202020204" charset="0"/>
                <a:cs typeface="IBM Plex Sans Text" panose="020B0604020202020204" charset="0"/>
              </a:rPr>
              <a:t>:</a:t>
            </a:r>
          </a:p>
          <a:p>
            <a:pPr marL="12700" indent="0">
              <a:lnSpc>
                <a:spcPct val="100000"/>
              </a:lnSpc>
              <a:spcBef>
                <a:spcPts val="680"/>
              </a:spcBef>
              <a:buNone/>
              <a:tabLst>
                <a:tab pos="355600" algn="l"/>
              </a:tabLst>
            </a:pPr>
            <a:r>
              <a:rPr lang="en-US" sz="2400" spc="-5" dirty="0">
                <a:solidFill>
                  <a:srgbClr val="264C9F"/>
                </a:solidFill>
                <a:latin typeface="IBM Plex Sans Text" panose="020B0604020202020204" charset="0"/>
                <a:cs typeface="IBM Plex Sans Text" panose="020B0604020202020204" charset="0"/>
              </a:rPr>
              <a:t>       Manure  	fertile soil	s      higher production     higher income farmer</a:t>
            </a:r>
          </a:p>
          <a:p>
            <a:pPr marL="12700" indent="0">
              <a:lnSpc>
                <a:spcPct val="100000"/>
              </a:lnSpc>
              <a:spcBef>
                <a:spcPts val="680"/>
              </a:spcBef>
              <a:buNone/>
              <a:tabLst>
                <a:tab pos="355600" algn="l"/>
              </a:tabLst>
            </a:pPr>
            <a:r>
              <a:rPr lang="en-US" sz="2400" spc="-5" dirty="0">
                <a:solidFill>
                  <a:srgbClr val="264C9F"/>
                </a:solidFill>
                <a:latin typeface="IBM Plex Sans Text" panose="020B0604020202020204" charset="0"/>
                <a:cs typeface="IBM Plex Sans Text" panose="020B0604020202020204" charset="0"/>
              </a:rPr>
              <a:t>     </a:t>
            </a:r>
            <a:endParaRPr lang="en-US" sz="2400" dirty="0">
              <a:solidFill>
                <a:srgbClr val="264C9F"/>
              </a:solidFill>
              <a:latin typeface="IBM Plex Sans Text" panose="020B0604020202020204" charset="0"/>
              <a:cs typeface="IBM Plex Sans Text" panose="020B0604020202020204" charset="0"/>
            </a:endParaRPr>
          </a:p>
        </p:txBody>
      </p:sp>
      <p:pic>
        <p:nvPicPr>
          <p:cNvPr id="14" name="Picture 13">
            <a:extLst>
              <a:ext uri="{FF2B5EF4-FFF2-40B4-BE49-F238E27FC236}">
                <a16:creationId xmlns:a16="http://schemas.microsoft.com/office/drawing/2014/main" id="{99E140EC-1EE4-2E73-329E-0904B8931E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98221" y="1823714"/>
            <a:ext cx="4072030" cy="3621510"/>
          </a:xfrm>
          <a:prstGeom prst="rect">
            <a:avLst/>
          </a:prstGeom>
        </p:spPr>
      </p:pic>
      <p:sp>
        <p:nvSpPr>
          <p:cNvPr id="3" name="Arrow: Right 2">
            <a:extLst>
              <a:ext uri="{FF2B5EF4-FFF2-40B4-BE49-F238E27FC236}">
                <a16:creationId xmlns:a16="http://schemas.microsoft.com/office/drawing/2014/main" id="{E1FE6947-6A7C-AF7C-13CA-C58D6BAF82F6}"/>
              </a:ext>
            </a:extLst>
          </p:cNvPr>
          <p:cNvSpPr/>
          <p:nvPr/>
        </p:nvSpPr>
        <p:spPr>
          <a:xfrm>
            <a:off x="1785257" y="5519057"/>
            <a:ext cx="45719"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Arrow: Right 5">
            <a:extLst>
              <a:ext uri="{FF2B5EF4-FFF2-40B4-BE49-F238E27FC236}">
                <a16:creationId xmlns:a16="http://schemas.microsoft.com/office/drawing/2014/main" id="{2AAD57AA-8515-B804-2797-6B347EB4FA1B}"/>
              </a:ext>
            </a:extLst>
          </p:cNvPr>
          <p:cNvSpPr/>
          <p:nvPr/>
        </p:nvSpPr>
        <p:spPr>
          <a:xfrm>
            <a:off x="2147910" y="5543608"/>
            <a:ext cx="211186" cy="256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Arrow: Right 6">
            <a:extLst>
              <a:ext uri="{FF2B5EF4-FFF2-40B4-BE49-F238E27FC236}">
                <a16:creationId xmlns:a16="http://schemas.microsoft.com/office/drawing/2014/main" id="{D32B3BB2-8E32-F688-83F3-1ABD79FA9862}"/>
              </a:ext>
            </a:extLst>
          </p:cNvPr>
          <p:cNvSpPr/>
          <p:nvPr/>
        </p:nvSpPr>
        <p:spPr>
          <a:xfrm>
            <a:off x="4074938" y="5521667"/>
            <a:ext cx="211186" cy="256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Arrow: Right 7">
            <a:extLst>
              <a:ext uri="{FF2B5EF4-FFF2-40B4-BE49-F238E27FC236}">
                <a16:creationId xmlns:a16="http://schemas.microsoft.com/office/drawing/2014/main" id="{F9AFFEAC-4D7F-2412-73F3-EBEADAC614FB}"/>
              </a:ext>
            </a:extLst>
          </p:cNvPr>
          <p:cNvSpPr/>
          <p:nvPr/>
        </p:nvSpPr>
        <p:spPr>
          <a:xfrm>
            <a:off x="6929409" y="5548359"/>
            <a:ext cx="211186" cy="256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07107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7565-3ED8-394E-743A-E902329D7CA5}"/>
              </a:ext>
            </a:extLst>
          </p:cNvPr>
          <p:cNvSpPr>
            <a:spLocks noGrp="1"/>
          </p:cNvSpPr>
          <p:nvPr>
            <p:ph type="title"/>
          </p:nvPr>
        </p:nvSpPr>
        <p:spPr>
          <a:xfrm>
            <a:off x="320406" y="321399"/>
            <a:ext cx="10910056" cy="874952"/>
          </a:xfrm>
        </p:spPr>
        <p:txBody>
          <a:bodyPr>
            <a:noAutofit/>
          </a:bodyPr>
          <a:lstStyle/>
          <a:p>
            <a:r>
              <a:rPr lang="en-GB" sz="3200" b="1" dirty="0">
                <a:latin typeface="IBM Plex Sans Text" panose="020B0604020202020204" charset="0"/>
                <a:cs typeface="IBM Plex Sans Text" panose="020B0604020202020204" charset="0"/>
              </a:rPr>
              <a:t>Nutrient cycle in crop–livestock system</a:t>
            </a:r>
            <a:endParaRPr lang="nl-NL" sz="3200" b="1" dirty="0">
              <a:latin typeface="IBM Plex Sans Text" panose="020B0604020202020204" charset="0"/>
              <a:cs typeface="IBM Plex Sans Text" panose="020B0604020202020204" charset="0"/>
            </a:endParaRPr>
          </a:p>
        </p:txBody>
      </p:sp>
      <p:graphicFrame>
        <p:nvGraphicFramePr>
          <p:cNvPr id="4" name="Content Placeholder 3">
            <a:extLst>
              <a:ext uri="{FF2B5EF4-FFF2-40B4-BE49-F238E27FC236}">
                <a16:creationId xmlns:a16="http://schemas.microsoft.com/office/drawing/2014/main" id="{DB82B3BA-5631-F1C0-C25A-8298A363A5BA}"/>
              </a:ext>
            </a:extLst>
          </p:cNvPr>
          <p:cNvGraphicFramePr>
            <a:graphicFrameLocks noGrp="1" noChangeAspect="1"/>
          </p:cNvGraphicFramePr>
          <p:nvPr>
            <p:ph idx="1"/>
            <p:extLst>
              <p:ext uri="{D42A27DB-BD31-4B8C-83A1-F6EECF244321}">
                <p14:modId xmlns:p14="http://schemas.microsoft.com/office/powerpoint/2010/main" val="2551839453"/>
              </p:ext>
            </p:extLst>
          </p:nvPr>
        </p:nvGraphicFramePr>
        <p:xfrm>
          <a:off x="293914" y="713014"/>
          <a:ext cx="10621888" cy="5431972"/>
        </p:xfrm>
        <a:graphic>
          <a:graphicData uri="http://schemas.openxmlformats.org/presentationml/2006/ole">
            <mc:AlternateContent xmlns:mc="http://schemas.openxmlformats.org/markup-compatibility/2006">
              <mc:Choice xmlns:v="urn:schemas-microsoft-com:vml" Requires="v">
                <p:oleObj name="Picture" r:id="rId3" imgW="5515560" imgH="3372480" progId="Word.Picture.8">
                  <p:embed/>
                </p:oleObj>
              </mc:Choice>
              <mc:Fallback>
                <p:oleObj name="Picture" r:id="rId3" imgW="5515560" imgH="3372480" progId="Word.Picture.8">
                  <p:embed/>
                  <p:pic>
                    <p:nvPicPr>
                      <p:cNvPr id="4" name="Content Placeholder 3">
                        <a:extLst>
                          <a:ext uri="{FF2B5EF4-FFF2-40B4-BE49-F238E27FC236}">
                            <a16:creationId xmlns:a16="http://schemas.microsoft.com/office/drawing/2014/main" id="{DB82B3BA-5631-F1C0-C25A-8298A363A5BA}"/>
                          </a:ext>
                        </a:extLst>
                      </p:cNvPr>
                      <p:cNvPicPr>
                        <a:picLocks noChangeAspect="1" noChangeArrowheads="1"/>
                      </p:cNvPicPr>
                      <p:nvPr/>
                    </p:nvPicPr>
                    <p:blipFill>
                      <a:blip r:embed="rId4"/>
                      <a:srcRect/>
                      <a:stretch>
                        <a:fillRect/>
                      </a:stretch>
                    </p:blipFill>
                    <p:spPr bwMode="auto">
                      <a:xfrm>
                        <a:off x="293914" y="713014"/>
                        <a:ext cx="10621888" cy="5431972"/>
                      </a:xfrm>
                      <a:prstGeom prst="rect">
                        <a:avLst/>
                      </a:prstGeom>
                      <a:noFill/>
                      <a:ln>
                        <a:noFill/>
                      </a:ln>
                    </p:spPr>
                  </p:pic>
                </p:oleObj>
              </mc:Fallback>
            </mc:AlternateContent>
          </a:graphicData>
        </a:graphic>
      </p:graphicFrame>
      <p:pic>
        <p:nvPicPr>
          <p:cNvPr id="5" name="object 6">
            <a:extLst>
              <a:ext uri="{FF2B5EF4-FFF2-40B4-BE49-F238E27FC236}">
                <a16:creationId xmlns:a16="http://schemas.microsoft.com/office/drawing/2014/main" id="{BE2DEC87-4523-719B-D6C3-581A0B6F0D2D}"/>
              </a:ext>
            </a:extLst>
          </p:cNvPr>
          <p:cNvPicPr>
            <a:picLocks/>
          </p:cNvPicPr>
          <p:nvPr/>
        </p:nvPicPr>
        <p:blipFill>
          <a:blip r:embed="rId5" cstate="screen">
            <a:extLst>
              <a:ext uri="{28A0092B-C50C-407E-A947-70E740481C1C}">
                <a14:useLocalDpi xmlns:a14="http://schemas.microsoft.com/office/drawing/2010/main"/>
              </a:ext>
            </a:extLst>
          </a:blip>
          <a:stretch>
            <a:fillRect/>
          </a:stretch>
        </p:blipFill>
        <p:spPr>
          <a:xfrm>
            <a:off x="4340249" y="2551942"/>
            <a:ext cx="2279516" cy="1960618"/>
          </a:xfrm>
          <a:prstGeom prst="rect">
            <a:avLst/>
          </a:prstGeom>
        </p:spPr>
      </p:pic>
    </p:spTree>
    <p:extLst>
      <p:ext uri="{BB962C8B-B14F-4D97-AF65-F5344CB8AC3E}">
        <p14:creationId xmlns:p14="http://schemas.microsoft.com/office/powerpoint/2010/main" val="2402013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AB5DB-ADEA-5D2C-FE85-5A17ED66C437}"/>
              </a:ext>
            </a:extLst>
          </p:cNvPr>
          <p:cNvSpPr>
            <a:spLocks noGrp="1"/>
          </p:cNvSpPr>
          <p:nvPr>
            <p:ph type="title"/>
          </p:nvPr>
        </p:nvSpPr>
        <p:spPr>
          <a:xfrm>
            <a:off x="335360" y="546945"/>
            <a:ext cx="9308732" cy="824569"/>
          </a:xfrm>
        </p:spPr>
        <p:txBody>
          <a:bodyPr>
            <a:normAutofit/>
          </a:bodyPr>
          <a:lstStyle/>
          <a:p>
            <a:r>
              <a:rPr lang="nl-NL" sz="3200" b="1" dirty="0"/>
              <a:t>Good manure management</a:t>
            </a:r>
          </a:p>
        </p:txBody>
      </p:sp>
      <p:sp>
        <p:nvSpPr>
          <p:cNvPr id="5" name="Content Placeholder 4">
            <a:extLst>
              <a:ext uri="{FF2B5EF4-FFF2-40B4-BE49-F238E27FC236}">
                <a16:creationId xmlns:a16="http://schemas.microsoft.com/office/drawing/2014/main" id="{A85C05CE-CEA6-4508-4265-80C8D26FEF30}"/>
              </a:ext>
            </a:extLst>
          </p:cNvPr>
          <p:cNvSpPr>
            <a:spLocks noGrp="1"/>
          </p:cNvSpPr>
          <p:nvPr>
            <p:ph idx="1"/>
          </p:nvPr>
        </p:nvSpPr>
        <p:spPr>
          <a:xfrm>
            <a:off x="335360" y="1268760"/>
            <a:ext cx="9937366" cy="5690041"/>
          </a:xfrm>
        </p:spPr>
        <p:txBody>
          <a:bodyPr vert="horz" lIns="91440" tIns="45720" rIns="91440" bIns="45720" rtlCol="0" anchor="t">
            <a:normAutofit/>
          </a:bodyPr>
          <a:lstStyle/>
          <a:p>
            <a:pPr marL="12700" indent="0">
              <a:lnSpc>
                <a:spcPct val="100000"/>
              </a:lnSpc>
              <a:spcBef>
                <a:spcPts val="2360"/>
              </a:spcBef>
              <a:buNone/>
              <a:tabLst>
                <a:tab pos="355600" algn="l"/>
              </a:tabLst>
            </a:pPr>
            <a:r>
              <a:rPr lang="en-US" sz="2600" spc="-5" dirty="0">
                <a:solidFill>
                  <a:srgbClr val="264C9F"/>
                </a:solidFill>
                <a:latin typeface="IBM Plex Sans Text"/>
                <a:cs typeface="Georgia"/>
              </a:rPr>
              <a:t>Good manure management is management along the manure chain: from collection to application</a:t>
            </a:r>
            <a:endParaRPr lang="en-US" dirty="0"/>
          </a:p>
          <a:p>
            <a:pPr marL="12700" indent="0">
              <a:lnSpc>
                <a:spcPct val="100000"/>
              </a:lnSpc>
              <a:spcBef>
                <a:spcPts val="2360"/>
              </a:spcBef>
              <a:buNone/>
              <a:tabLst>
                <a:tab pos="355600" algn="l"/>
              </a:tabLst>
            </a:pPr>
            <a:endParaRPr lang="en-US" sz="2400" spc="-5" dirty="0">
              <a:solidFill>
                <a:srgbClr val="264C9F"/>
              </a:solidFill>
              <a:latin typeface="Georgia"/>
              <a:cs typeface="Georgia"/>
            </a:endParaRPr>
          </a:p>
          <a:p>
            <a:pPr marL="12700" indent="0">
              <a:lnSpc>
                <a:spcPct val="100000"/>
              </a:lnSpc>
              <a:spcBef>
                <a:spcPts val="2360"/>
              </a:spcBef>
              <a:buNone/>
              <a:tabLst>
                <a:tab pos="355600" algn="l"/>
              </a:tabLst>
            </a:pPr>
            <a:endParaRPr lang="en-US" sz="2400" spc="-5" dirty="0">
              <a:solidFill>
                <a:srgbClr val="264C9F"/>
              </a:solidFill>
              <a:latin typeface="Georgia"/>
              <a:cs typeface="Georgia"/>
            </a:endParaRPr>
          </a:p>
          <a:p>
            <a:pPr marL="12700" indent="0">
              <a:lnSpc>
                <a:spcPct val="100000"/>
              </a:lnSpc>
              <a:spcBef>
                <a:spcPts val="2360"/>
              </a:spcBef>
              <a:buNone/>
              <a:tabLst>
                <a:tab pos="355600" algn="l"/>
              </a:tabLst>
            </a:pPr>
            <a:endParaRPr lang="en-US" sz="2400" spc="-5" dirty="0">
              <a:solidFill>
                <a:srgbClr val="264C9F"/>
              </a:solidFill>
              <a:latin typeface="Georgia"/>
              <a:cs typeface="Georgia"/>
            </a:endParaRPr>
          </a:p>
          <a:p>
            <a:pPr marL="12700" indent="0">
              <a:lnSpc>
                <a:spcPct val="100000"/>
              </a:lnSpc>
              <a:spcBef>
                <a:spcPts val="2360"/>
              </a:spcBef>
              <a:buNone/>
              <a:tabLst>
                <a:tab pos="355600" algn="l"/>
              </a:tabLst>
            </a:pPr>
            <a:endParaRPr lang="en-US" sz="2400" spc="-5" dirty="0">
              <a:solidFill>
                <a:srgbClr val="264C9F"/>
              </a:solidFill>
              <a:latin typeface="Georgia"/>
              <a:cs typeface="Georgia"/>
            </a:endParaRPr>
          </a:p>
          <a:p>
            <a:pPr marL="12700" indent="0">
              <a:lnSpc>
                <a:spcPct val="100000"/>
              </a:lnSpc>
              <a:spcBef>
                <a:spcPts val="2360"/>
              </a:spcBef>
              <a:buNone/>
              <a:tabLst>
                <a:tab pos="355600" algn="l"/>
              </a:tabLst>
            </a:pPr>
            <a:endParaRPr lang="en-US" sz="2400" spc="-5" dirty="0">
              <a:solidFill>
                <a:srgbClr val="264C9F"/>
              </a:solidFill>
              <a:latin typeface="Georgia"/>
              <a:cs typeface="Georgia"/>
            </a:endParaRPr>
          </a:p>
          <a:p>
            <a:pPr marL="12700" indent="0">
              <a:lnSpc>
                <a:spcPct val="100000"/>
              </a:lnSpc>
              <a:spcBef>
                <a:spcPts val="2360"/>
              </a:spcBef>
              <a:buNone/>
              <a:tabLst>
                <a:tab pos="355600" algn="l"/>
              </a:tabLst>
            </a:pPr>
            <a:endParaRPr lang="en-US" sz="2400" spc="-5" dirty="0">
              <a:solidFill>
                <a:srgbClr val="264C9F"/>
              </a:solidFill>
              <a:latin typeface="Georgia"/>
              <a:cs typeface="Georgia"/>
            </a:endParaRPr>
          </a:p>
          <a:p>
            <a:pPr marL="355600" indent="-342900">
              <a:lnSpc>
                <a:spcPct val="100000"/>
              </a:lnSpc>
              <a:spcBef>
                <a:spcPts val="2360"/>
              </a:spcBef>
              <a:buFont typeface="Courier New"/>
              <a:buChar char="o"/>
              <a:tabLst>
                <a:tab pos="355600" algn="l"/>
              </a:tabLst>
            </a:pPr>
            <a:endParaRPr lang="en-US" sz="2400" spc="-5" dirty="0">
              <a:solidFill>
                <a:srgbClr val="FF0000"/>
              </a:solidFill>
              <a:latin typeface="Georgia"/>
              <a:cs typeface="Georgia"/>
            </a:endParaRPr>
          </a:p>
          <a:p>
            <a:pPr marL="355600" indent="-342900">
              <a:lnSpc>
                <a:spcPct val="100000"/>
              </a:lnSpc>
              <a:spcBef>
                <a:spcPts val="2360"/>
              </a:spcBef>
              <a:buFont typeface="Courier New"/>
              <a:buChar char="o"/>
              <a:tabLst>
                <a:tab pos="355600" algn="l"/>
              </a:tabLst>
            </a:pPr>
            <a:endParaRPr lang="en-US" sz="2400" spc="-5" dirty="0">
              <a:solidFill>
                <a:srgbClr val="FF0000"/>
              </a:solidFill>
              <a:latin typeface="Georgia"/>
              <a:cs typeface="Georgia"/>
            </a:endParaRPr>
          </a:p>
          <a:p>
            <a:pPr marL="355600" indent="-342900">
              <a:lnSpc>
                <a:spcPct val="100000"/>
              </a:lnSpc>
              <a:spcBef>
                <a:spcPts val="2360"/>
              </a:spcBef>
              <a:buFont typeface="Courier New"/>
              <a:buChar char="o"/>
              <a:tabLst>
                <a:tab pos="355600" algn="l"/>
              </a:tabLst>
            </a:pPr>
            <a:endParaRPr lang="en-US" sz="2400" spc="-5" dirty="0">
              <a:solidFill>
                <a:srgbClr val="FF0000"/>
              </a:solidFill>
              <a:latin typeface="Georgia"/>
              <a:cs typeface="Georgia"/>
            </a:endParaRPr>
          </a:p>
          <a:p>
            <a:pPr marL="1041400" lvl="2" indent="-342900">
              <a:lnSpc>
                <a:spcPct val="100000"/>
              </a:lnSpc>
              <a:spcBef>
                <a:spcPts val="2360"/>
              </a:spcBef>
              <a:buFont typeface="Courier New"/>
              <a:buChar char="o"/>
              <a:tabLst>
                <a:tab pos="355600" algn="l"/>
              </a:tabLst>
            </a:pPr>
            <a:endParaRPr lang="en-US" sz="2100" spc="-5" dirty="0">
              <a:latin typeface="Georgia"/>
              <a:cs typeface="Georgia"/>
            </a:endParaRPr>
          </a:p>
        </p:txBody>
      </p:sp>
      <p:pic>
        <p:nvPicPr>
          <p:cNvPr id="6" name="Picture 5">
            <a:extLst>
              <a:ext uri="{FF2B5EF4-FFF2-40B4-BE49-F238E27FC236}">
                <a16:creationId xmlns:a16="http://schemas.microsoft.com/office/drawing/2014/main" id="{510215F5-7D52-F6CB-8AD8-D6EBCC5FE6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44" r="-51" b="-98"/>
          <a:stretch/>
        </p:blipFill>
        <p:spPr>
          <a:xfrm>
            <a:off x="1350169" y="2298836"/>
            <a:ext cx="8226016" cy="4187927"/>
          </a:xfrm>
          <a:prstGeom prst="rect">
            <a:avLst/>
          </a:prstGeom>
          <a:ln>
            <a:solidFill>
              <a:srgbClr val="00B0F0"/>
            </a:solidFill>
          </a:ln>
        </p:spPr>
      </p:pic>
    </p:spTree>
    <p:extLst>
      <p:ext uri="{BB962C8B-B14F-4D97-AF65-F5344CB8AC3E}">
        <p14:creationId xmlns:p14="http://schemas.microsoft.com/office/powerpoint/2010/main" val="49362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24B3D-7B1E-C766-3274-25E340166F6F}"/>
              </a:ext>
            </a:extLst>
          </p:cNvPr>
          <p:cNvSpPr>
            <a:spLocks noGrp="1"/>
          </p:cNvSpPr>
          <p:nvPr>
            <p:ph type="title"/>
          </p:nvPr>
        </p:nvSpPr>
        <p:spPr>
          <a:xfrm>
            <a:off x="337457" y="549276"/>
            <a:ext cx="11016343" cy="874952"/>
          </a:xfrm>
        </p:spPr>
        <p:txBody>
          <a:bodyPr>
            <a:normAutofit/>
          </a:bodyPr>
          <a:lstStyle/>
          <a:p>
            <a:r>
              <a:rPr lang="en-GB" sz="2800" b="1" dirty="0">
                <a:latin typeface="IBM Plex Sans Text" panose="020B0604020202020204" charset="0"/>
                <a:cs typeface="IBM Plex Sans Text" panose="020B0604020202020204" charset="0"/>
              </a:rPr>
              <a:t>Learning </a:t>
            </a:r>
            <a:r>
              <a:rPr lang="en-GB" sz="2800" b="1" dirty="0">
                <a:solidFill>
                  <a:srgbClr val="0B61A4"/>
                </a:solidFill>
                <a:latin typeface="IBM Plex Sans Text" panose="020B0604020202020204" charset="0"/>
                <a:cs typeface="IBM Plex Sans Text" panose="020B0604020202020204" charset="0"/>
              </a:rPr>
              <a:t>objectives</a:t>
            </a:r>
            <a:r>
              <a:rPr lang="en-GB" sz="2800" b="1" dirty="0">
                <a:latin typeface="IBM Plex Sans Text" panose="020B0604020202020204" charset="0"/>
                <a:cs typeface="IBM Plex Sans Text" panose="020B0604020202020204" charset="0"/>
              </a:rPr>
              <a:t> of Module 1</a:t>
            </a:r>
            <a:endParaRPr lang="nl-NL" sz="2800" b="1" dirty="0">
              <a:latin typeface="IBM Plex Sans Text" panose="020B0604020202020204" charset="0"/>
              <a:cs typeface="IBM Plex Sans Text" panose="020B0604020202020204" charset="0"/>
            </a:endParaRPr>
          </a:p>
        </p:txBody>
      </p:sp>
      <p:sp>
        <p:nvSpPr>
          <p:cNvPr id="3" name="Content Placeholder 2">
            <a:extLst>
              <a:ext uri="{FF2B5EF4-FFF2-40B4-BE49-F238E27FC236}">
                <a16:creationId xmlns:a16="http://schemas.microsoft.com/office/drawing/2014/main" id="{0BBCC23A-00A3-954F-63FD-963FB2F7093F}"/>
              </a:ext>
            </a:extLst>
          </p:cNvPr>
          <p:cNvSpPr>
            <a:spLocks noGrp="1"/>
          </p:cNvSpPr>
          <p:nvPr>
            <p:ph idx="1"/>
          </p:nvPr>
        </p:nvSpPr>
        <p:spPr>
          <a:xfrm>
            <a:off x="337457" y="1276975"/>
            <a:ext cx="10297886" cy="5033593"/>
          </a:xfrm>
        </p:spPr>
        <p:txBody>
          <a:bodyPr>
            <a:normAutofit/>
          </a:bodyPr>
          <a:lstStyle/>
          <a:p>
            <a:pPr marL="531813" indent="-531813">
              <a:buClr>
                <a:srgbClr val="0B61A4"/>
              </a:buClr>
              <a:buFont typeface="+mj-lt"/>
              <a:buAutoNum type="arabicPeriod"/>
            </a:pPr>
            <a:r>
              <a:rPr lang="en-GB" sz="2400" dirty="0">
                <a:solidFill>
                  <a:srgbClr val="0B61A4"/>
                </a:solidFill>
                <a:latin typeface="IBM Plex Sans Text" panose="020B0604020202020204" charset="0"/>
              </a:rPr>
              <a:t>Understand manure basics</a:t>
            </a:r>
          </a:p>
          <a:p>
            <a:pPr marL="531813" indent="-531813">
              <a:spcBef>
                <a:spcPts val="1800"/>
              </a:spcBef>
              <a:buClr>
                <a:srgbClr val="0B61A4"/>
              </a:buClr>
              <a:buFont typeface="+mj-lt"/>
              <a:buAutoNum type="arabicPeriod"/>
            </a:pPr>
            <a:r>
              <a:rPr lang="en-GB" sz="2400" dirty="0">
                <a:solidFill>
                  <a:srgbClr val="0B61A4"/>
                </a:solidFill>
                <a:latin typeface="IBM Plex Sans Text" panose="020B0604020202020204" charset="0"/>
              </a:rPr>
              <a:t>Describe why and when</a:t>
            </a:r>
            <a:br>
              <a:rPr lang="en-GB" sz="2400" dirty="0">
                <a:solidFill>
                  <a:srgbClr val="0B61A4"/>
                </a:solidFill>
                <a:latin typeface="IBM Plex Sans Text" panose="020B0604020202020204" charset="0"/>
              </a:rPr>
            </a:br>
            <a:r>
              <a:rPr lang="en-GB" sz="2400" dirty="0">
                <a:solidFill>
                  <a:srgbClr val="0B61A4"/>
                </a:solidFill>
                <a:latin typeface="IBM Plex Sans Text" panose="020B0604020202020204" charset="0"/>
              </a:rPr>
              <a:t>manure is an issue</a:t>
            </a:r>
          </a:p>
          <a:p>
            <a:pPr marL="531813" indent="-531813">
              <a:spcBef>
                <a:spcPts val="1800"/>
              </a:spcBef>
              <a:buClr>
                <a:srgbClr val="0B61A4"/>
              </a:buClr>
              <a:buFont typeface="+mj-lt"/>
              <a:buAutoNum type="arabicPeriod"/>
            </a:pPr>
            <a:r>
              <a:rPr lang="en-GB" sz="2400" dirty="0">
                <a:solidFill>
                  <a:srgbClr val="0B61A4"/>
                </a:solidFill>
                <a:latin typeface="IBM Plex Sans Text" panose="020B0604020202020204" charset="0"/>
              </a:rPr>
              <a:t>Understand why manure </a:t>
            </a:r>
            <a:br>
              <a:rPr lang="en-GB" sz="2400" dirty="0">
                <a:solidFill>
                  <a:srgbClr val="0B61A4"/>
                </a:solidFill>
                <a:latin typeface="IBM Plex Sans Text" panose="020B0604020202020204" charset="0"/>
              </a:rPr>
            </a:br>
            <a:r>
              <a:rPr lang="en-GB" sz="2400" dirty="0">
                <a:solidFill>
                  <a:srgbClr val="0B61A4"/>
                </a:solidFill>
                <a:latin typeface="IBM Plex Sans Text" panose="020B0604020202020204" charset="0"/>
              </a:rPr>
              <a:t>management is important:</a:t>
            </a:r>
          </a:p>
          <a:p>
            <a:pPr marL="984250" lvl="1" indent="-436563">
              <a:buClr>
                <a:srgbClr val="0B61A4"/>
              </a:buClr>
            </a:pPr>
            <a:r>
              <a:rPr lang="en-GB" sz="2400" dirty="0">
                <a:solidFill>
                  <a:srgbClr val="0B61A4"/>
                </a:solidFill>
                <a:latin typeface="IBM Plex Sans Text" panose="020B0604020202020204" charset="0"/>
              </a:rPr>
              <a:t>Role of manure in nutrient </a:t>
            </a:r>
            <a:br>
              <a:rPr lang="en-GB" sz="2400" dirty="0">
                <a:solidFill>
                  <a:srgbClr val="0B61A4"/>
                </a:solidFill>
                <a:latin typeface="IBM Plex Sans Text" panose="020B0604020202020204" charset="0"/>
              </a:rPr>
            </a:br>
            <a:r>
              <a:rPr lang="en-GB" sz="2400" dirty="0">
                <a:solidFill>
                  <a:srgbClr val="0B61A4"/>
                </a:solidFill>
                <a:latin typeface="IBM Plex Sans Text" panose="020B0604020202020204" charset="0"/>
              </a:rPr>
              <a:t>cycling and soil fertility</a:t>
            </a:r>
          </a:p>
          <a:p>
            <a:pPr marL="984250" lvl="1" indent="-436563">
              <a:buClr>
                <a:srgbClr val="0B61A4"/>
              </a:buClr>
            </a:pPr>
            <a:r>
              <a:rPr lang="en-GB" sz="2400" dirty="0">
                <a:solidFill>
                  <a:srgbClr val="0B61A4"/>
                </a:solidFill>
                <a:latin typeface="IBM Plex Sans Text" panose="020B0604020202020204" charset="0"/>
              </a:rPr>
              <a:t>Environmental effects</a:t>
            </a:r>
          </a:p>
          <a:p>
            <a:pPr marL="685800" lvl="1" indent="-342900">
              <a:buFont typeface="+mj-lt"/>
              <a:buAutoNum type="arabicPeriod"/>
            </a:pPr>
            <a:endParaRPr lang="en-GB" sz="2400" dirty="0">
              <a:solidFill>
                <a:srgbClr val="0B61A4"/>
              </a:solidFill>
              <a:latin typeface="IBM Plex Sans Text" panose="020B0604020202020204" charset="0"/>
            </a:endParaRPr>
          </a:p>
          <a:p>
            <a:pPr marL="342900" indent="-342900">
              <a:buFont typeface="+mj-lt"/>
              <a:buAutoNum type="arabicPeriod"/>
            </a:pPr>
            <a:endParaRPr lang="nl-NL" sz="2400" dirty="0">
              <a:solidFill>
                <a:srgbClr val="0B61A4"/>
              </a:solidFill>
              <a:latin typeface="IBM Plex Sans Text" panose="020B0604020202020204" charset="0"/>
            </a:endParaRPr>
          </a:p>
        </p:txBody>
      </p:sp>
      <p:pic>
        <p:nvPicPr>
          <p:cNvPr id="6" name="Picture 5">
            <a:extLst>
              <a:ext uri="{FF2B5EF4-FFF2-40B4-BE49-F238E27FC236}">
                <a16:creationId xmlns:a16="http://schemas.microsoft.com/office/drawing/2014/main" id="{BE17B8C9-E8A2-B7BD-026B-656D5F810B1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906433" y="1763486"/>
            <a:ext cx="5632423" cy="4351046"/>
          </a:xfrm>
          <a:prstGeom prst="rect">
            <a:avLst/>
          </a:prstGeom>
        </p:spPr>
      </p:pic>
    </p:spTree>
    <p:extLst>
      <p:ext uri="{BB962C8B-B14F-4D97-AF65-F5344CB8AC3E}">
        <p14:creationId xmlns:p14="http://schemas.microsoft.com/office/powerpoint/2010/main" val="1766151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24B3D-7B1E-C766-3274-25E340166F6F}"/>
              </a:ext>
            </a:extLst>
          </p:cNvPr>
          <p:cNvSpPr>
            <a:spLocks noGrp="1"/>
          </p:cNvSpPr>
          <p:nvPr>
            <p:ph type="title"/>
          </p:nvPr>
        </p:nvSpPr>
        <p:spPr>
          <a:xfrm>
            <a:off x="335360" y="548680"/>
            <a:ext cx="10515600" cy="874952"/>
          </a:xfrm>
        </p:spPr>
        <p:txBody>
          <a:bodyPr>
            <a:normAutofit/>
          </a:bodyPr>
          <a:lstStyle/>
          <a:p>
            <a:r>
              <a:rPr lang="en-GB" sz="3200" b="1" dirty="0">
                <a:latin typeface="IBM Plex Sans Text" panose="020B0604020202020204" charset="0"/>
                <a:cs typeface="IBM Plex Sans Text" panose="020B0604020202020204" charset="0"/>
              </a:rPr>
              <a:t>Manure management (1)</a:t>
            </a:r>
            <a:endParaRPr lang="nl-NL" sz="3200" b="1" dirty="0">
              <a:latin typeface="IBM Plex Sans Text" panose="020B0604020202020204" charset="0"/>
              <a:cs typeface="IBM Plex Sans Text" panose="020B0604020202020204" charset="0"/>
            </a:endParaRPr>
          </a:p>
        </p:txBody>
      </p:sp>
      <p:sp>
        <p:nvSpPr>
          <p:cNvPr id="3" name="Content Placeholder 2">
            <a:extLst>
              <a:ext uri="{FF2B5EF4-FFF2-40B4-BE49-F238E27FC236}">
                <a16:creationId xmlns:a16="http://schemas.microsoft.com/office/drawing/2014/main" id="{0BBCC23A-00A3-954F-63FD-963FB2F7093F}"/>
              </a:ext>
            </a:extLst>
          </p:cNvPr>
          <p:cNvSpPr>
            <a:spLocks noGrp="1"/>
          </p:cNvSpPr>
          <p:nvPr>
            <p:ph idx="1"/>
          </p:nvPr>
        </p:nvSpPr>
        <p:spPr>
          <a:xfrm>
            <a:off x="349276" y="1268760"/>
            <a:ext cx="10515600" cy="5458732"/>
          </a:xfrm>
        </p:spPr>
        <p:txBody>
          <a:bodyPr>
            <a:normAutofit/>
          </a:bodyPr>
          <a:lstStyle/>
          <a:p>
            <a:pPr marL="0" indent="0">
              <a:buNone/>
            </a:pPr>
            <a:r>
              <a:rPr lang="en-GB" sz="2400" b="1" dirty="0">
                <a:latin typeface="IBM Plex Sans Text" panose="020B0604020202020204" charset="0"/>
                <a:cs typeface="IBM Plex Sans Text" panose="020B0604020202020204" charset="0"/>
              </a:rPr>
              <a:t>Points of attention: </a:t>
            </a:r>
            <a:endParaRPr lang="en-GB" sz="2400" dirty="0">
              <a:latin typeface="IBM Plex Sans Text" panose="020B0604020202020204" charset="0"/>
              <a:cs typeface="IBM Plex Sans Text" panose="020B0604020202020204" charset="0"/>
            </a:endParaRPr>
          </a:p>
          <a:p>
            <a:endParaRPr lang="en-GB" sz="2400" b="1" dirty="0">
              <a:latin typeface="IBM Plex Sans Text" panose="020B0604020202020204" charset="0"/>
              <a:cs typeface="IBM Plex Sans Text" panose="020B0604020202020204" charset="0"/>
            </a:endParaRPr>
          </a:p>
          <a:p>
            <a:r>
              <a:rPr lang="en-GB" sz="2400" b="1" dirty="0">
                <a:latin typeface="IBM Plex Sans Text" panose="020B0604020202020204" charset="0"/>
                <a:cs typeface="IBM Plex Sans Text" panose="020B0604020202020204" charset="0"/>
              </a:rPr>
              <a:t>Collection:</a:t>
            </a:r>
          </a:p>
          <a:p>
            <a:pPr lvl="1"/>
            <a:r>
              <a:rPr lang="en-GB" sz="2400" dirty="0">
                <a:latin typeface="IBM Plex Sans Text" panose="020B0604020202020204" charset="0"/>
                <a:cs typeface="IBM Plex Sans Text" panose="020B0604020202020204" charset="0"/>
              </a:rPr>
              <a:t>Type of confinement system: open air, shed with cubicles, deep litter?</a:t>
            </a:r>
          </a:p>
          <a:p>
            <a:pPr lvl="1"/>
            <a:r>
              <a:rPr lang="en-GB" sz="2400" dirty="0">
                <a:latin typeface="IBM Plex Sans Text" panose="020B0604020202020204" charset="0"/>
                <a:cs typeface="IBM Plex Sans Text" panose="020B0604020202020204" charset="0"/>
              </a:rPr>
              <a:t>Separate collection of excreta or mixed (slurry)?</a:t>
            </a:r>
          </a:p>
          <a:p>
            <a:pPr lvl="1"/>
            <a:r>
              <a:rPr lang="en-GB" sz="2400" dirty="0">
                <a:latin typeface="IBM Plex Sans Text" panose="020B0604020202020204" charset="0"/>
                <a:cs typeface="IBM Plex Sans Text" panose="020B0604020202020204" charset="0"/>
              </a:rPr>
              <a:t>Floor in shed: concrete or earthen floor (collection of urine)?</a:t>
            </a:r>
          </a:p>
          <a:p>
            <a:pPr lvl="1"/>
            <a:endParaRPr lang="en-GB" sz="2400" dirty="0">
              <a:latin typeface="IBM Plex Sans Text" panose="020B0604020202020204" charset="0"/>
              <a:cs typeface="IBM Plex Sans Text" panose="020B0604020202020204" charset="0"/>
            </a:endParaRPr>
          </a:p>
          <a:p>
            <a:r>
              <a:rPr lang="en-GB" sz="2400" b="1" dirty="0">
                <a:latin typeface="IBM Plex Sans Text" panose="020B0604020202020204" charset="0"/>
                <a:cs typeface="IBM Plex Sans Text" panose="020B0604020202020204" charset="0"/>
              </a:rPr>
              <a:t>Storage:</a:t>
            </a:r>
          </a:p>
          <a:p>
            <a:pPr lvl="1"/>
            <a:r>
              <a:rPr lang="en-GB" sz="2400" dirty="0">
                <a:latin typeface="IBM Plex Sans Text" panose="020B0604020202020204" charset="0"/>
                <a:cs typeface="IBM Plex Sans Text" panose="020B0604020202020204" charset="0"/>
              </a:rPr>
              <a:t>Heap/pile or pit?</a:t>
            </a:r>
          </a:p>
          <a:p>
            <a:pPr lvl="1"/>
            <a:r>
              <a:rPr lang="en-GB" sz="2400" dirty="0">
                <a:latin typeface="IBM Plex Sans Text" panose="020B0604020202020204" charset="0"/>
                <a:cs typeface="IBM Plex Sans Text" panose="020B0604020202020204" charset="0"/>
              </a:rPr>
              <a:t>Open or covered/closed storage?</a:t>
            </a:r>
          </a:p>
          <a:p>
            <a:pPr lvl="1"/>
            <a:r>
              <a:rPr lang="en-GB" sz="2400" dirty="0">
                <a:latin typeface="IBM Plex Sans Text" panose="020B0604020202020204" charset="0"/>
                <a:cs typeface="IBM Plex Sans Text" panose="020B0604020202020204" charset="0"/>
              </a:rPr>
              <a:t>Pit storage: concrete walls or earthen pit?</a:t>
            </a:r>
          </a:p>
          <a:p>
            <a:pPr lvl="1"/>
            <a:endParaRPr lang="en-GB" sz="2400" dirty="0">
              <a:latin typeface="IBM Plex Sans Text" panose="020B0604020202020204" charset="0"/>
              <a:cs typeface="IBM Plex Sans Text" panose="020B0604020202020204" charset="0"/>
            </a:endParaRPr>
          </a:p>
          <a:p>
            <a:pPr marL="0" indent="0">
              <a:buNone/>
            </a:pPr>
            <a:endParaRPr lang="en-GB" sz="2700" dirty="0">
              <a:latin typeface="IBM Plex Sans Text" panose="020B0604020202020204" charset="0"/>
              <a:cs typeface="IBM Plex Sans Text" panose="020B0604020202020204" charset="0"/>
            </a:endParaRPr>
          </a:p>
          <a:p>
            <a:pPr marL="342900" lvl="1" indent="0">
              <a:buNone/>
            </a:pPr>
            <a:endParaRPr lang="en-GB" sz="2400" dirty="0">
              <a:latin typeface="IBM Plex Sans Text" panose="020B0604020202020204" charset="0"/>
              <a:cs typeface="IBM Plex Sans Text" panose="020B0604020202020204" charset="0"/>
            </a:endParaRPr>
          </a:p>
          <a:p>
            <a:pPr lvl="1"/>
            <a:endParaRPr lang="en-GB" sz="2400" dirty="0">
              <a:latin typeface="IBM Plex Sans Text" panose="020B0604020202020204" charset="0"/>
              <a:cs typeface="IBM Plex Sans Text" panose="020B0604020202020204" charset="0"/>
            </a:endParaRPr>
          </a:p>
          <a:p>
            <a:pPr lvl="1"/>
            <a:endParaRPr lang="nl-NL" sz="2100" dirty="0">
              <a:latin typeface="IBM Plex Sans Text" panose="020B0604020202020204" charset="0"/>
              <a:cs typeface="IBM Plex Sans Text" panose="020B0604020202020204" charset="0"/>
            </a:endParaRPr>
          </a:p>
        </p:txBody>
      </p:sp>
    </p:spTree>
    <p:extLst>
      <p:ext uri="{BB962C8B-B14F-4D97-AF65-F5344CB8AC3E}">
        <p14:creationId xmlns:p14="http://schemas.microsoft.com/office/powerpoint/2010/main" val="264669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24B3D-7B1E-C766-3274-25E340166F6F}"/>
              </a:ext>
            </a:extLst>
          </p:cNvPr>
          <p:cNvSpPr>
            <a:spLocks noGrp="1"/>
          </p:cNvSpPr>
          <p:nvPr>
            <p:ph type="title"/>
          </p:nvPr>
        </p:nvSpPr>
        <p:spPr>
          <a:xfrm>
            <a:off x="335360" y="548680"/>
            <a:ext cx="10515600" cy="874952"/>
          </a:xfrm>
        </p:spPr>
        <p:txBody>
          <a:bodyPr>
            <a:normAutofit/>
          </a:bodyPr>
          <a:lstStyle/>
          <a:p>
            <a:r>
              <a:rPr lang="en-GB" sz="3200" b="1" dirty="0">
                <a:latin typeface="IBM Plex Sans Text" panose="020B0604020202020204" charset="0"/>
                <a:cs typeface="IBM Plex Sans Text" panose="020B0604020202020204" charset="0"/>
              </a:rPr>
              <a:t>Manure management (2)</a:t>
            </a:r>
            <a:endParaRPr lang="nl-NL" sz="3200" b="1" dirty="0">
              <a:latin typeface="IBM Plex Sans Text" panose="020B0604020202020204" charset="0"/>
              <a:cs typeface="IBM Plex Sans Text" panose="020B0604020202020204" charset="0"/>
            </a:endParaRPr>
          </a:p>
        </p:txBody>
      </p:sp>
      <p:sp>
        <p:nvSpPr>
          <p:cNvPr id="3" name="Content Placeholder 2">
            <a:extLst>
              <a:ext uri="{FF2B5EF4-FFF2-40B4-BE49-F238E27FC236}">
                <a16:creationId xmlns:a16="http://schemas.microsoft.com/office/drawing/2014/main" id="{0BBCC23A-00A3-954F-63FD-963FB2F7093F}"/>
              </a:ext>
            </a:extLst>
          </p:cNvPr>
          <p:cNvSpPr>
            <a:spLocks noGrp="1"/>
          </p:cNvSpPr>
          <p:nvPr>
            <p:ph idx="1"/>
          </p:nvPr>
        </p:nvSpPr>
        <p:spPr>
          <a:xfrm>
            <a:off x="335360" y="1272734"/>
            <a:ext cx="10515600" cy="5458732"/>
          </a:xfrm>
        </p:spPr>
        <p:txBody>
          <a:bodyPr>
            <a:normAutofit/>
          </a:bodyPr>
          <a:lstStyle/>
          <a:p>
            <a:pPr marL="0" indent="0">
              <a:buNone/>
            </a:pPr>
            <a:r>
              <a:rPr lang="en-GB" sz="2400" b="1" dirty="0">
                <a:latin typeface="IBM Plex Sans Text" panose="020B0604020202020204" charset="0"/>
                <a:cs typeface="IBM Plex Sans Text" panose="020B0604020202020204" charset="0"/>
              </a:rPr>
              <a:t>Points of attention: </a:t>
            </a:r>
          </a:p>
          <a:p>
            <a:pPr marL="0" indent="0">
              <a:buNone/>
            </a:pPr>
            <a:endParaRPr lang="en-GB" sz="2400" b="1" dirty="0">
              <a:latin typeface="IBM Plex Sans Text" panose="020B0604020202020204" charset="0"/>
              <a:cs typeface="IBM Plex Sans Text" panose="020B0604020202020204" charset="0"/>
            </a:endParaRPr>
          </a:p>
          <a:p>
            <a:r>
              <a:rPr lang="en-GB" sz="2400" b="1" dirty="0">
                <a:latin typeface="IBM Plex Sans Text" panose="020B0604020202020204" charset="0"/>
                <a:cs typeface="IBM Plex Sans Text" panose="020B0604020202020204" charset="0"/>
              </a:rPr>
              <a:t>Treatment:</a:t>
            </a:r>
          </a:p>
          <a:p>
            <a:pPr lvl="1"/>
            <a:r>
              <a:rPr lang="en-GB" sz="2400" dirty="0">
                <a:latin typeface="IBM Plex Sans Text" panose="020B0604020202020204" charset="0"/>
                <a:cs typeface="IBM Plex Sans Text" panose="020B0604020202020204" charset="0"/>
              </a:rPr>
              <a:t>Excreta used for biogas production?</a:t>
            </a:r>
          </a:p>
          <a:p>
            <a:pPr lvl="1"/>
            <a:r>
              <a:rPr lang="en-GB" sz="2400" dirty="0">
                <a:latin typeface="IBM Plex Sans Text" panose="020B0604020202020204" charset="0"/>
                <a:cs typeface="IBM Plex Sans Text" panose="020B0604020202020204" charset="0"/>
              </a:rPr>
              <a:t>Excreta mixed with other organic materials: bedding, feed residues?</a:t>
            </a:r>
          </a:p>
          <a:p>
            <a:pPr lvl="1"/>
            <a:r>
              <a:rPr lang="en-GB" sz="2400" dirty="0">
                <a:latin typeface="IBM Plex Sans Text" panose="020B0604020202020204" charset="0"/>
                <a:cs typeface="IBM Plex Sans Text" panose="020B0604020202020204" charset="0"/>
              </a:rPr>
              <a:t>Excreta to be dried?</a:t>
            </a:r>
          </a:p>
          <a:p>
            <a:pPr lvl="1"/>
            <a:r>
              <a:rPr lang="en-GB" sz="2400" dirty="0">
                <a:latin typeface="IBM Plex Sans Text" panose="020B0604020202020204" charset="0"/>
                <a:cs typeface="IBM Plex Sans Text" panose="020B0604020202020204" charset="0"/>
              </a:rPr>
              <a:t>Excreta composted (mixed with other materials)?</a:t>
            </a:r>
          </a:p>
          <a:p>
            <a:endParaRPr lang="en-GB" sz="2700" dirty="0">
              <a:latin typeface="IBM Plex Sans Text" panose="020B0604020202020204" charset="0"/>
              <a:cs typeface="IBM Plex Sans Text" panose="020B0604020202020204" charset="0"/>
            </a:endParaRPr>
          </a:p>
          <a:p>
            <a:r>
              <a:rPr lang="en-GB" sz="2400" b="1" dirty="0">
                <a:latin typeface="IBM Plex Sans Text" panose="020B0604020202020204" charset="0"/>
                <a:cs typeface="IBM Plex Sans Text" panose="020B0604020202020204" charset="0"/>
              </a:rPr>
              <a:t>Application/use:</a:t>
            </a:r>
            <a:endParaRPr lang="en-GB" sz="2700" b="1" dirty="0">
              <a:latin typeface="IBM Plex Sans Text" panose="020B0604020202020204" charset="0"/>
              <a:cs typeface="IBM Plex Sans Text" panose="020B0604020202020204" charset="0"/>
            </a:endParaRPr>
          </a:p>
          <a:p>
            <a:pPr lvl="1"/>
            <a:r>
              <a:rPr lang="en-GB" sz="2400" dirty="0">
                <a:latin typeface="IBM Plex Sans Text" panose="020B0604020202020204" charset="0"/>
                <a:cs typeface="IBM Plex Sans Text" panose="020B0604020202020204" charset="0"/>
              </a:rPr>
              <a:t>Recycling to the land/crops?</a:t>
            </a:r>
          </a:p>
          <a:p>
            <a:pPr lvl="1"/>
            <a:r>
              <a:rPr lang="en-GB" sz="2400" dirty="0">
                <a:latin typeface="IBM Plex Sans Text" panose="020B0604020202020204" charset="0"/>
                <a:cs typeface="IBM Plex Sans Text" panose="020B0604020202020204" charset="0"/>
              </a:rPr>
              <a:t>Method of application to the land: via trenches, surface application or incorporation of manure into the soil?</a:t>
            </a:r>
          </a:p>
          <a:p>
            <a:pPr lvl="1"/>
            <a:r>
              <a:rPr lang="en-GB" sz="2400" dirty="0">
                <a:latin typeface="IBM Plex Sans Text" panose="020B0604020202020204" charset="0"/>
                <a:cs typeface="IBM Plex Sans Text" panose="020B0604020202020204" charset="0"/>
              </a:rPr>
              <a:t>Sale of manure/compost ?</a:t>
            </a:r>
          </a:p>
          <a:p>
            <a:pPr lvl="1"/>
            <a:endParaRPr lang="en-GB" sz="2400" dirty="0"/>
          </a:p>
          <a:p>
            <a:pPr marL="0" indent="0">
              <a:buNone/>
            </a:pPr>
            <a:endParaRPr lang="en-GB" sz="2700" dirty="0"/>
          </a:p>
          <a:p>
            <a:pPr marL="342900" lvl="1" indent="0">
              <a:buNone/>
            </a:pPr>
            <a:endParaRPr lang="en-GB" sz="2400" dirty="0"/>
          </a:p>
          <a:p>
            <a:pPr lvl="1"/>
            <a:endParaRPr lang="en-GB" sz="2400" dirty="0"/>
          </a:p>
          <a:p>
            <a:pPr lvl="1"/>
            <a:endParaRPr lang="nl-NL" sz="2100" dirty="0"/>
          </a:p>
        </p:txBody>
      </p:sp>
    </p:spTree>
    <p:extLst>
      <p:ext uri="{BB962C8B-B14F-4D97-AF65-F5344CB8AC3E}">
        <p14:creationId xmlns:p14="http://schemas.microsoft.com/office/powerpoint/2010/main" val="2108145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AB5DB-ADEA-5D2C-FE85-5A17ED66C437}"/>
              </a:ext>
            </a:extLst>
          </p:cNvPr>
          <p:cNvSpPr>
            <a:spLocks noGrp="1"/>
          </p:cNvSpPr>
          <p:nvPr>
            <p:ph type="title"/>
          </p:nvPr>
        </p:nvSpPr>
        <p:spPr>
          <a:xfrm>
            <a:off x="348283" y="548312"/>
            <a:ext cx="9356006" cy="824569"/>
          </a:xfrm>
        </p:spPr>
        <p:txBody>
          <a:bodyPr>
            <a:noAutofit/>
          </a:bodyPr>
          <a:lstStyle/>
          <a:p>
            <a:r>
              <a:rPr lang="nl-NL" sz="3200" b="1" dirty="0">
                <a:solidFill>
                  <a:srgbClr val="264C9F"/>
                </a:solidFill>
                <a:latin typeface="IBM Plex Sans Text" panose="020B0604020202020204" charset="0"/>
                <a:cs typeface="IBM Plex Sans Text" panose="020B0604020202020204" charset="0"/>
              </a:rPr>
              <a:t>Focal points of manure management </a:t>
            </a:r>
          </a:p>
        </p:txBody>
      </p:sp>
      <p:sp>
        <p:nvSpPr>
          <p:cNvPr id="5" name="Content Placeholder 4">
            <a:extLst>
              <a:ext uri="{FF2B5EF4-FFF2-40B4-BE49-F238E27FC236}">
                <a16:creationId xmlns:a16="http://schemas.microsoft.com/office/drawing/2014/main" id="{A85C05CE-CEA6-4508-4265-80C8D26FEF30}"/>
              </a:ext>
            </a:extLst>
          </p:cNvPr>
          <p:cNvSpPr>
            <a:spLocks noGrp="1"/>
          </p:cNvSpPr>
          <p:nvPr>
            <p:ph idx="1"/>
          </p:nvPr>
        </p:nvSpPr>
        <p:spPr>
          <a:xfrm>
            <a:off x="225288" y="1331129"/>
            <a:ext cx="11847442" cy="5161747"/>
          </a:xfrm>
        </p:spPr>
        <p:txBody>
          <a:bodyPr>
            <a:normAutofit/>
          </a:bodyPr>
          <a:lstStyle/>
          <a:p>
            <a:pPr marL="0" marR="0" lvl="0" indent="0" algn="just">
              <a:lnSpc>
                <a:spcPct val="150000"/>
              </a:lnSpc>
              <a:spcBef>
                <a:spcPts val="0"/>
              </a:spcBef>
              <a:spcAft>
                <a:spcPts val="0"/>
              </a:spcAft>
              <a:buNone/>
            </a:pPr>
            <a:endParaRPr lang="en-US" dirty="0">
              <a:solidFill>
                <a:srgbClr val="000000"/>
              </a:solidFill>
              <a:latin typeface="Times New Roman" panose="02020603050405020304" pitchFamily="18" charset="0"/>
              <a:cs typeface="Times New Roman" panose="02020603050405020304" pitchFamily="18" charset="0"/>
            </a:endParaRPr>
          </a:p>
          <a:p>
            <a:pPr marL="0" marR="0" lvl="0" indent="0" algn="just">
              <a:lnSpc>
                <a:spcPct val="150000"/>
              </a:lnSpc>
              <a:spcBef>
                <a:spcPts val="0"/>
              </a:spcBef>
              <a:spcAft>
                <a:spcPts val="0"/>
              </a:spcAft>
              <a:buNone/>
            </a:pPr>
            <a:endParaRPr lang="en-US" dirty="0">
              <a:solidFill>
                <a:srgbClr val="0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00F2783-647F-A540-8E22-5F51042008F5}"/>
              </a:ext>
            </a:extLst>
          </p:cNvPr>
          <p:cNvSpPr txBox="1"/>
          <p:nvPr/>
        </p:nvSpPr>
        <p:spPr>
          <a:xfrm>
            <a:off x="688297" y="1023352"/>
            <a:ext cx="11384433" cy="307777"/>
          </a:xfrm>
          <a:prstGeom prst="rect">
            <a:avLst/>
          </a:prstGeom>
          <a:noFill/>
        </p:spPr>
        <p:txBody>
          <a:bodyPr wrap="square">
            <a:spAutoFit/>
          </a:bodyPr>
          <a:lstStyle/>
          <a:p>
            <a:endParaRPr lang="en-US" sz="1400" dirty="0"/>
          </a:p>
        </p:txBody>
      </p:sp>
      <p:sp>
        <p:nvSpPr>
          <p:cNvPr id="8" name="Oval 7">
            <a:extLst>
              <a:ext uri="{FF2B5EF4-FFF2-40B4-BE49-F238E27FC236}">
                <a16:creationId xmlns:a16="http://schemas.microsoft.com/office/drawing/2014/main" id="{92D0B955-E3A0-3C5C-C561-7D6718EF55B8}"/>
              </a:ext>
            </a:extLst>
          </p:cNvPr>
          <p:cNvSpPr/>
          <p:nvPr/>
        </p:nvSpPr>
        <p:spPr>
          <a:xfrm>
            <a:off x="4859818" y="3280628"/>
            <a:ext cx="1375330" cy="2360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DEBA094-9800-5C5B-DD42-0D68F74E94F4}"/>
              </a:ext>
            </a:extLst>
          </p:cNvPr>
          <p:cNvSpPr/>
          <p:nvPr/>
        </p:nvSpPr>
        <p:spPr>
          <a:xfrm>
            <a:off x="4747174" y="2661790"/>
            <a:ext cx="1487973" cy="3229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BE3D4FA-C5ED-A204-D27F-2602BFB1E5DB}"/>
              </a:ext>
            </a:extLst>
          </p:cNvPr>
          <p:cNvGrpSpPr/>
          <p:nvPr/>
        </p:nvGrpSpPr>
        <p:grpSpPr>
          <a:xfrm>
            <a:off x="391886" y="1034042"/>
            <a:ext cx="10355283" cy="5635318"/>
            <a:chOff x="349553" y="1201346"/>
            <a:chExt cx="8470091" cy="5266813"/>
          </a:xfrm>
        </p:grpSpPr>
        <p:pic>
          <p:nvPicPr>
            <p:cNvPr id="4" name="Picture 3">
              <a:extLst>
                <a:ext uri="{FF2B5EF4-FFF2-40B4-BE49-F238E27FC236}">
                  <a16:creationId xmlns:a16="http://schemas.microsoft.com/office/drawing/2014/main" id="{5542B8E9-1CAA-7E41-FFD6-6D4E22752A50}"/>
                </a:ext>
              </a:extLst>
            </p:cNvPr>
            <p:cNvPicPr>
              <a:picLocks noChangeAspect="1"/>
            </p:cNvPicPr>
            <p:nvPr/>
          </p:nvPicPr>
          <p:blipFill>
            <a:blip r:embed="rId3"/>
            <a:stretch>
              <a:fillRect/>
            </a:stretch>
          </p:blipFill>
          <p:spPr>
            <a:xfrm>
              <a:off x="349553" y="1201346"/>
              <a:ext cx="8470091" cy="5266813"/>
            </a:xfrm>
            <a:prstGeom prst="rect">
              <a:avLst/>
            </a:prstGeom>
          </p:spPr>
        </p:pic>
        <p:sp>
          <p:nvSpPr>
            <p:cNvPr id="11" name="Oval 10">
              <a:extLst>
                <a:ext uri="{FF2B5EF4-FFF2-40B4-BE49-F238E27FC236}">
                  <a16:creationId xmlns:a16="http://schemas.microsoft.com/office/drawing/2014/main" id="{C87482CA-3312-B5B7-2535-F7936473BAB8}"/>
                </a:ext>
              </a:extLst>
            </p:cNvPr>
            <p:cNvSpPr/>
            <p:nvPr/>
          </p:nvSpPr>
          <p:spPr>
            <a:xfrm>
              <a:off x="443901" y="1387574"/>
              <a:ext cx="2941660" cy="2651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F0347CBF-883D-C176-E76F-922ABB2701A4}"/>
              </a:ext>
            </a:extLst>
          </p:cNvPr>
          <p:cNvSpPr/>
          <p:nvPr/>
        </p:nvSpPr>
        <p:spPr>
          <a:xfrm>
            <a:off x="3089228" y="5249526"/>
            <a:ext cx="2119367" cy="1222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F93B284-72AF-44E6-C07E-86465CAF7E71}"/>
              </a:ext>
            </a:extLst>
          </p:cNvPr>
          <p:cNvSpPr/>
          <p:nvPr/>
        </p:nvSpPr>
        <p:spPr>
          <a:xfrm>
            <a:off x="4147807" y="2926645"/>
            <a:ext cx="1910814" cy="10674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3601706-E44C-9A44-A44E-435329629D63}"/>
              </a:ext>
            </a:extLst>
          </p:cNvPr>
          <p:cNvSpPr/>
          <p:nvPr/>
        </p:nvSpPr>
        <p:spPr>
          <a:xfrm>
            <a:off x="6989494" y="3058305"/>
            <a:ext cx="1339988" cy="8954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3E63DB-3C9F-D251-E368-ED9E18510E05}"/>
              </a:ext>
            </a:extLst>
          </p:cNvPr>
          <p:cNvSpPr txBox="1"/>
          <p:nvPr/>
        </p:nvSpPr>
        <p:spPr>
          <a:xfrm>
            <a:off x="409221" y="1920338"/>
            <a:ext cx="287640" cy="207749"/>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dirty="0">
                <a:latin typeface="IBM Plex Sans Text" panose="020B0503050203000203" pitchFamily="34" charset="0"/>
              </a:rPr>
              <a:t>1</a:t>
            </a:r>
            <a:endParaRPr lang="en-US" dirty="0" err="1">
              <a:latin typeface="IBM Plex Sans Text" panose="020B0503050203000203" pitchFamily="34" charset="0"/>
            </a:endParaRPr>
          </a:p>
        </p:txBody>
      </p:sp>
      <p:sp>
        <p:nvSpPr>
          <p:cNvPr id="16" name="TextBox 15">
            <a:extLst>
              <a:ext uri="{FF2B5EF4-FFF2-40B4-BE49-F238E27FC236}">
                <a16:creationId xmlns:a16="http://schemas.microsoft.com/office/drawing/2014/main" id="{0D97929D-612F-4E79-97B7-F88777EEB745}"/>
              </a:ext>
            </a:extLst>
          </p:cNvPr>
          <p:cNvSpPr txBox="1"/>
          <p:nvPr/>
        </p:nvSpPr>
        <p:spPr>
          <a:xfrm>
            <a:off x="7069666" y="2652889"/>
            <a:ext cx="287640" cy="207749"/>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dirty="0">
                <a:latin typeface="IBM Plex Sans Text"/>
              </a:rPr>
              <a:t>4</a:t>
            </a:r>
            <a:endParaRPr lang="en-US" dirty="0" err="1">
              <a:latin typeface="IBM Plex Sans Text" panose="020B0503050203000203" pitchFamily="34" charset="0"/>
            </a:endParaRPr>
          </a:p>
        </p:txBody>
      </p:sp>
      <p:sp>
        <p:nvSpPr>
          <p:cNvPr id="17" name="TextBox 16">
            <a:extLst>
              <a:ext uri="{FF2B5EF4-FFF2-40B4-BE49-F238E27FC236}">
                <a16:creationId xmlns:a16="http://schemas.microsoft.com/office/drawing/2014/main" id="{BFE573DE-F408-4461-51AE-D5C04BD080DC}"/>
              </a:ext>
            </a:extLst>
          </p:cNvPr>
          <p:cNvSpPr txBox="1"/>
          <p:nvPr/>
        </p:nvSpPr>
        <p:spPr>
          <a:xfrm>
            <a:off x="4571999" y="2823450"/>
            <a:ext cx="287640" cy="207749"/>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dirty="0">
                <a:latin typeface="IBM Plex Sans Text"/>
              </a:rPr>
              <a:t>3</a:t>
            </a:r>
            <a:endParaRPr lang="en-US" dirty="0" err="1">
              <a:latin typeface="IBM Plex Sans Text" panose="020B0503050203000203" pitchFamily="34" charset="0"/>
            </a:endParaRPr>
          </a:p>
        </p:txBody>
      </p:sp>
      <p:sp>
        <p:nvSpPr>
          <p:cNvPr id="18" name="TextBox 17">
            <a:extLst>
              <a:ext uri="{FF2B5EF4-FFF2-40B4-BE49-F238E27FC236}">
                <a16:creationId xmlns:a16="http://schemas.microsoft.com/office/drawing/2014/main" id="{408517C9-9B5D-6714-6181-62400302E2E9}"/>
              </a:ext>
            </a:extLst>
          </p:cNvPr>
          <p:cNvSpPr txBox="1"/>
          <p:nvPr/>
        </p:nvSpPr>
        <p:spPr>
          <a:xfrm>
            <a:off x="2906887" y="5446888"/>
            <a:ext cx="287640" cy="207749"/>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dirty="0">
                <a:latin typeface="IBM Plex Sans Text"/>
              </a:rPr>
              <a:t>2</a:t>
            </a:r>
            <a:endParaRPr lang="en-US" dirty="0" err="1">
              <a:latin typeface="IBM Plex Sans Text" panose="020B0503050203000203" pitchFamily="34" charset="0"/>
            </a:endParaRPr>
          </a:p>
        </p:txBody>
      </p:sp>
    </p:spTree>
    <p:extLst>
      <p:ext uri="{BB962C8B-B14F-4D97-AF65-F5344CB8AC3E}">
        <p14:creationId xmlns:p14="http://schemas.microsoft.com/office/powerpoint/2010/main" val="206418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0203-9C22-46D6-966B-57B10AA81E58}"/>
              </a:ext>
            </a:extLst>
          </p:cNvPr>
          <p:cNvSpPr>
            <a:spLocks noGrp="1"/>
          </p:cNvSpPr>
          <p:nvPr>
            <p:ph type="title"/>
          </p:nvPr>
        </p:nvSpPr>
        <p:spPr>
          <a:xfrm>
            <a:off x="345504" y="548680"/>
            <a:ext cx="10890662" cy="874952"/>
          </a:xfrm>
        </p:spPr>
        <p:txBody>
          <a:bodyPr>
            <a:normAutofit/>
          </a:bodyPr>
          <a:lstStyle/>
          <a:p>
            <a:r>
              <a:rPr lang="en-GB" sz="3200" b="1" dirty="0"/>
              <a:t>Summary</a:t>
            </a:r>
            <a:endParaRPr lang="nl-NL" sz="3200" b="1" dirty="0"/>
          </a:p>
        </p:txBody>
      </p:sp>
      <p:sp>
        <p:nvSpPr>
          <p:cNvPr id="3" name="Content Placeholder 2">
            <a:extLst>
              <a:ext uri="{FF2B5EF4-FFF2-40B4-BE49-F238E27FC236}">
                <a16:creationId xmlns:a16="http://schemas.microsoft.com/office/drawing/2014/main" id="{660724EA-56B6-1DA5-F13D-1C54D87235A1}"/>
              </a:ext>
            </a:extLst>
          </p:cNvPr>
          <p:cNvSpPr>
            <a:spLocks noGrp="1"/>
          </p:cNvSpPr>
          <p:nvPr>
            <p:ph idx="1"/>
          </p:nvPr>
        </p:nvSpPr>
        <p:spPr>
          <a:xfrm>
            <a:off x="345504" y="1268760"/>
            <a:ext cx="10760034" cy="5133640"/>
          </a:xfrm>
        </p:spPr>
        <p:txBody>
          <a:bodyPr>
            <a:normAutofit lnSpcReduction="10000"/>
          </a:bodyPr>
          <a:lstStyle/>
          <a:p>
            <a:r>
              <a:rPr lang="en-GB" sz="2400" dirty="0">
                <a:latin typeface="IBM Plex Sans Text" panose="020B0604020202020204" charset="0"/>
              </a:rPr>
              <a:t>Manure can have many different characteristics and composition.</a:t>
            </a:r>
          </a:p>
          <a:p>
            <a:endParaRPr lang="en-GB" sz="2400" dirty="0">
              <a:latin typeface="IBM Plex Sans Text" panose="020B0604020202020204" charset="0"/>
            </a:endParaRPr>
          </a:p>
          <a:p>
            <a:r>
              <a:rPr lang="en-GB" sz="2400" dirty="0">
                <a:latin typeface="IBM Plex Sans Text" panose="020B0604020202020204" charset="0"/>
              </a:rPr>
              <a:t>Manure management is much needed when animals are confined.</a:t>
            </a:r>
          </a:p>
          <a:p>
            <a:endParaRPr lang="en-GB" sz="2400" dirty="0">
              <a:latin typeface="IBM Plex Sans Text" panose="020B0604020202020204" charset="0"/>
            </a:endParaRPr>
          </a:p>
          <a:p>
            <a:r>
              <a:rPr lang="en-GB" sz="2400" dirty="0">
                <a:latin typeface="IBM Plex Sans Text" panose="020B0604020202020204" charset="0"/>
              </a:rPr>
              <a:t>Good manure management requires management along the whole manure chain of collection, storage, treatment and application.</a:t>
            </a:r>
          </a:p>
          <a:p>
            <a:endParaRPr lang="en-GB" sz="2400" dirty="0">
              <a:latin typeface="IBM Plex Sans Text" panose="020B0604020202020204" charset="0"/>
            </a:endParaRPr>
          </a:p>
          <a:p>
            <a:r>
              <a:rPr lang="en-GB" sz="2400" dirty="0">
                <a:latin typeface="IBM Plex Sans Text" panose="020B0604020202020204" charset="0"/>
              </a:rPr>
              <a:t>Good manure management will focus on reducing nutrient losses, which will lead to less pollution of the environment.</a:t>
            </a:r>
          </a:p>
          <a:p>
            <a:endParaRPr lang="en-GB" sz="2400" dirty="0">
              <a:latin typeface="IBM Plex Sans Text" panose="020B0604020202020204" charset="0"/>
            </a:endParaRPr>
          </a:p>
          <a:p>
            <a:r>
              <a:rPr lang="en-GB" sz="2400" dirty="0">
                <a:latin typeface="IBM Plex Sans Text" panose="020B0604020202020204" charset="0"/>
              </a:rPr>
              <a:t>Good manure management will lead to fertile soils, better crop production, better income of farmers, a better environment and healthier people.</a:t>
            </a:r>
          </a:p>
          <a:p>
            <a:pPr marL="0" indent="0">
              <a:buNone/>
            </a:pPr>
            <a:r>
              <a:rPr lang="en-GB" sz="2400" dirty="0">
                <a:latin typeface="IBM Plex Sans Text" panose="020B0604020202020204" charset="0"/>
              </a:rPr>
              <a:t> </a:t>
            </a:r>
            <a:endParaRPr lang="nl-NL" sz="2400" dirty="0">
              <a:latin typeface="IBM Plex Sans Text" panose="020B0604020202020204" charset="0"/>
            </a:endParaRPr>
          </a:p>
        </p:txBody>
      </p:sp>
    </p:spTree>
    <p:extLst>
      <p:ext uri="{BB962C8B-B14F-4D97-AF65-F5344CB8AC3E}">
        <p14:creationId xmlns:p14="http://schemas.microsoft.com/office/powerpoint/2010/main" val="137595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3A35-0BCF-9624-5D48-99D9AAF6E9F1}"/>
              </a:ext>
            </a:extLst>
          </p:cNvPr>
          <p:cNvSpPr>
            <a:spLocks noGrp="1"/>
          </p:cNvSpPr>
          <p:nvPr>
            <p:ph type="title"/>
          </p:nvPr>
        </p:nvSpPr>
        <p:spPr>
          <a:xfrm>
            <a:off x="333829" y="535358"/>
            <a:ext cx="10765971" cy="874952"/>
          </a:xfrm>
        </p:spPr>
        <p:txBody>
          <a:bodyPr>
            <a:normAutofit/>
          </a:bodyPr>
          <a:lstStyle/>
          <a:p>
            <a:r>
              <a:rPr lang="en-US" sz="3200" b="1" dirty="0">
                <a:latin typeface="IBM Plex Sans"/>
              </a:rPr>
              <a:t>Learning objectives</a:t>
            </a:r>
            <a:endParaRPr lang="en-US" sz="3200" b="1" dirty="0"/>
          </a:p>
        </p:txBody>
      </p:sp>
      <p:sp>
        <p:nvSpPr>
          <p:cNvPr id="3" name="Content Placeholder 2">
            <a:extLst>
              <a:ext uri="{FF2B5EF4-FFF2-40B4-BE49-F238E27FC236}">
                <a16:creationId xmlns:a16="http://schemas.microsoft.com/office/drawing/2014/main" id="{AC6D8CBB-FB58-2545-D79A-EECDD20D1B8A}"/>
              </a:ext>
            </a:extLst>
          </p:cNvPr>
          <p:cNvSpPr>
            <a:spLocks noGrp="1"/>
          </p:cNvSpPr>
          <p:nvPr>
            <p:ph idx="1"/>
          </p:nvPr>
        </p:nvSpPr>
        <p:spPr>
          <a:xfrm>
            <a:off x="339474" y="1268760"/>
            <a:ext cx="11852526" cy="5315816"/>
          </a:xfrm>
        </p:spPr>
        <p:txBody>
          <a:bodyPr vert="horz" lIns="91440" tIns="45720" rIns="91440" bIns="45720" rtlCol="0" anchor="t">
            <a:noAutofit/>
          </a:bodyPr>
          <a:lstStyle/>
          <a:p>
            <a:r>
              <a:rPr lang="en-US" sz="2000" b="1" dirty="0">
                <a:latin typeface="IBM Plex Sans"/>
              </a:rPr>
              <a:t>Manure basics</a:t>
            </a:r>
            <a:r>
              <a:rPr lang="en-US" sz="2000" dirty="0">
                <a:latin typeface="IBM Plex Sans"/>
              </a:rPr>
              <a:t>: </a:t>
            </a:r>
          </a:p>
          <a:p>
            <a:pPr lvl="1"/>
            <a:r>
              <a:rPr lang="en-US" sz="2000" dirty="0">
                <a:latin typeface="IBM Plex Sans"/>
              </a:rPr>
              <a:t>To provide trainers with a comprehensive understanding of what manure is, its sources, components and its composition</a:t>
            </a:r>
          </a:p>
          <a:p>
            <a:pPr lvl="1"/>
            <a:r>
              <a:rPr lang="en-US" sz="2000" dirty="0">
                <a:latin typeface="IBM Plex Sans"/>
              </a:rPr>
              <a:t>To educate trainers on the categorization of manure based on </a:t>
            </a:r>
            <a:r>
              <a:rPr lang="en-US" sz="2000" dirty="0">
                <a:highlight>
                  <a:srgbClr val="FFFFFF"/>
                </a:highlight>
                <a:latin typeface="IBM Plex Sans"/>
              </a:rPr>
              <a:t>its characteristics and </a:t>
            </a:r>
            <a:r>
              <a:rPr lang="en-US" sz="2000" dirty="0">
                <a:latin typeface="IBM Plex Sans"/>
              </a:rPr>
              <a:t>housing systems of animals producing it </a:t>
            </a:r>
          </a:p>
          <a:p>
            <a:pPr lvl="2"/>
            <a:endParaRPr lang="en-US" sz="2000" dirty="0"/>
          </a:p>
          <a:p>
            <a:pPr marL="342900" lvl="1" indent="0">
              <a:buNone/>
            </a:pPr>
            <a:endParaRPr lang="en-US" sz="2000" dirty="0">
              <a:latin typeface="IBM Plex Sans"/>
            </a:endParaRPr>
          </a:p>
          <a:p>
            <a:r>
              <a:rPr lang="en-US" sz="2000" b="1" dirty="0">
                <a:latin typeface="IBM Plex Sans"/>
              </a:rPr>
              <a:t>Manure management</a:t>
            </a:r>
            <a:r>
              <a:rPr lang="en-US" sz="2000" dirty="0">
                <a:latin typeface="IBM Plex Sans"/>
              </a:rPr>
              <a:t>: </a:t>
            </a:r>
          </a:p>
          <a:p>
            <a:pPr marL="534988" lvl="2"/>
            <a:r>
              <a:rPr lang="en-US" sz="2000" dirty="0">
                <a:latin typeface="IBM Plex Sans"/>
              </a:rPr>
              <a:t>To enable trainers to understand when and why manure management becomes necessary</a:t>
            </a:r>
          </a:p>
          <a:p>
            <a:pPr marL="534988" lvl="2"/>
            <a:r>
              <a:rPr lang="en-US" sz="2000" dirty="0">
                <a:latin typeface="IBM Plex Sans"/>
              </a:rPr>
              <a:t>To enable trainers to identify poor management practices and their associated environmental effects</a:t>
            </a:r>
          </a:p>
          <a:p>
            <a:pPr marL="534988" lvl="2"/>
            <a:r>
              <a:rPr lang="en-US" sz="2000" dirty="0">
                <a:latin typeface="IBM Plex Sans"/>
              </a:rPr>
              <a:t>To provide trainers with an in-depth understanding of the benefits of effective manure management practices and the concept of nutrient recycling</a:t>
            </a:r>
          </a:p>
          <a:p>
            <a:pPr marL="534988" lvl="2"/>
            <a:r>
              <a:rPr lang="en-US" sz="2000" dirty="0">
                <a:latin typeface="IBM Plex Sans"/>
              </a:rPr>
              <a:t>To provide trainers with a comprehensive understanding of manure management along the whole manure chain </a:t>
            </a:r>
            <a:endParaRPr lang="en-US" sz="2000" dirty="0"/>
          </a:p>
          <a:p>
            <a:pPr marL="0" indent="0">
              <a:buNone/>
            </a:pPr>
            <a:endParaRPr lang="en-US" dirty="0"/>
          </a:p>
        </p:txBody>
      </p:sp>
    </p:spTree>
    <p:extLst>
      <p:ext uri="{BB962C8B-B14F-4D97-AF65-F5344CB8AC3E}">
        <p14:creationId xmlns:p14="http://schemas.microsoft.com/office/powerpoint/2010/main" val="17718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DF29B80-6D29-1BA3-8AC5-14360929F7EE}"/>
              </a:ext>
            </a:extLst>
          </p:cNvPr>
          <p:cNvSpPr>
            <a:spLocks noGrp="1"/>
          </p:cNvSpPr>
          <p:nvPr>
            <p:ph type="pic" sz="quarter" idx="10"/>
          </p:nvPr>
        </p:nvSpPr>
        <p:spPr/>
        <p:txBody>
          <a:bodyPr/>
          <a:lstStyle/>
          <a:p>
            <a:endParaRPr lang="en-AU"/>
          </a:p>
        </p:txBody>
      </p:sp>
      <p:sp>
        <p:nvSpPr>
          <p:cNvPr id="2" name="Title 1">
            <a:extLst>
              <a:ext uri="{FF2B5EF4-FFF2-40B4-BE49-F238E27FC236}">
                <a16:creationId xmlns:a16="http://schemas.microsoft.com/office/drawing/2014/main" id="{387B322C-E7AF-F69E-CBCC-2F560AA9AC54}"/>
              </a:ext>
            </a:extLst>
          </p:cNvPr>
          <p:cNvSpPr>
            <a:spLocks noGrp="1"/>
          </p:cNvSpPr>
          <p:nvPr>
            <p:ph type="title"/>
          </p:nvPr>
        </p:nvSpPr>
        <p:spPr>
          <a:xfrm>
            <a:off x="0" y="2766219"/>
            <a:ext cx="10403839" cy="1348582"/>
          </a:xfrm>
        </p:spPr>
        <p:txBody>
          <a:bodyPr>
            <a:normAutofit/>
          </a:bodyPr>
          <a:lstStyle/>
          <a:p>
            <a:r>
              <a:rPr lang="en-GB" sz="3200" b="1" dirty="0">
                <a:latin typeface="IBM Plex Sans Text" panose="020B0604020202020204" charset="0"/>
              </a:rPr>
              <a:t>Manure basics</a:t>
            </a:r>
            <a:endParaRPr lang="nl-NL" sz="3200" b="1" dirty="0">
              <a:latin typeface="IBM Plex Sans Text" panose="020B0604020202020204" charset="0"/>
            </a:endParaRPr>
          </a:p>
        </p:txBody>
      </p:sp>
    </p:spTree>
    <p:extLst>
      <p:ext uri="{BB962C8B-B14F-4D97-AF65-F5344CB8AC3E}">
        <p14:creationId xmlns:p14="http://schemas.microsoft.com/office/powerpoint/2010/main" val="384613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AB5DB-ADEA-5D2C-FE85-5A17ED66C437}"/>
              </a:ext>
            </a:extLst>
          </p:cNvPr>
          <p:cNvSpPr>
            <a:spLocks noGrp="1"/>
          </p:cNvSpPr>
          <p:nvPr>
            <p:ph type="title"/>
          </p:nvPr>
        </p:nvSpPr>
        <p:spPr>
          <a:xfrm>
            <a:off x="471182" y="2666693"/>
            <a:ext cx="10918371" cy="5835513"/>
          </a:xfrm>
        </p:spPr>
        <p:txBody>
          <a:bodyPr>
            <a:normAutofit/>
          </a:bodyPr>
          <a:lstStyle/>
          <a:p>
            <a:r>
              <a:rPr lang="nl-NL" sz="3200" b="1" dirty="0">
                <a:latin typeface="IBM Plex Sans Text" panose="020B0604020202020204" charset="0"/>
              </a:rPr>
              <a:t>  </a:t>
            </a:r>
          </a:p>
        </p:txBody>
      </p:sp>
      <p:sp>
        <p:nvSpPr>
          <p:cNvPr id="5" name="Content Placeholder 4">
            <a:extLst>
              <a:ext uri="{FF2B5EF4-FFF2-40B4-BE49-F238E27FC236}">
                <a16:creationId xmlns:a16="http://schemas.microsoft.com/office/drawing/2014/main" id="{A85C05CE-CEA6-4508-4265-80C8D26FEF30}"/>
              </a:ext>
            </a:extLst>
          </p:cNvPr>
          <p:cNvSpPr>
            <a:spLocks noGrp="1"/>
          </p:cNvSpPr>
          <p:nvPr>
            <p:ph idx="4294967295"/>
          </p:nvPr>
        </p:nvSpPr>
        <p:spPr>
          <a:xfrm>
            <a:off x="350541" y="560743"/>
            <a:ext cx="11074718" cy="1161161"/>
          </a:xfrm>
        </p:spPr>
        <p:txBody>
          <a:bodyPr>
            <a:normAutofit fontScale="92500" lnSpcReduction="10000"/>
          </a:bodyPr>
          <a:lstStyle/>
          <a:p>
            <a:pPr marL="0" indent="0">
              <a:buNone/>
            </a:pPr>
            <a:r>
              <a:rPr lang="en-US" sz="3200" b="1" dirty="0">
                <a:solidFill>
                  <a:srgbClr val="264C9F"/>
                </a:solidFill>
                <a:latin typeface="IBM Plex Sans Text" panose="020B0604020202020204" charset="0"/>
              </a:rPr>
              <a:t>What is manure?</a:t>
            </a:r>
            <a:endParaRPr lang="en-US" sz="3200" dirty="0">
              <a:solidFill>
                <a:srgbClr val="264C9F"/>
              </a:solidFill>
              <a:latin typeface="IBM Plex Sans Text" panose="020B0604020202020204" charset="0"/>
            </a:endParaRPr>
          </a:p>
          <a:p>
            <a:pPr marL="0" indent="0">
              <a:buNone/>
            </a:pPr>
            <a:r>
              <a:rPr lang="en-US" sz="2400" dirty="0">
                <a:solidFill>
                  <a:srgbClr val="264C9F"/>
                </a:solidFill>
                <a:latin typeface="IBM Plex Sans Text" panose="020B0604020202020204" charset="0"/>
              </a:rPr>
              <a:t>Natural by-product of animal production: excreta of animals, often mixed with bedding materials or spilt feed or diluted with water</a:t>
            </a:r>
          </a:p>
          <a:p>
            <a:pPr lvl="1"/>
            <a:endParaRPr lang="en-US" sz="2100" dirty="0">
              <a:solidFill>
                <a:srgbClr val="264C9F"/>
              </a:solidFill>
            </a:endParaRPr>
          </a:p>
          <a:p>
            <a:endParaRPr lang="en-US" sz="2400" dirty="0">
              <a:solidFill>
                <a:srgbClr val="264C9F"/>
              </a:solidFill>
            </a:endParaRPr>
          </a:p>
          <a:p>
            <a:endParaRPr lang="en-US" sz="2400" dirty="0">
              <a:solidFill>
                <a:srgbClr val="264C9F"/>
              </a:solidFill>
            </a:endParaRPr>
          </a:p>
          <a:p>
            <a:pPr marL="0" indent="0">
              <a:buNone/>
            </a:pPr>
            <a:endParaRPr lang="en-US" sz="2400" b="1" dirty="0">
              <a:solidFill>
                <a:srgbClr val="264C9F"/>
              </a:solidFill>
            </a:endParaRPr>
          </a:p>
          <a:p>
            <a:endParaRPr lang="en-US" sz="2400" dirty="0">
              <a:solidFill>
                <a:srgbClr val="264C9F"/>
              </a:solidFill>
            </a:endParaRPr>
          </a:p>
          <a:p>
            <a:pPr marL="685800" lvl="2" indent="0">
              <a:buNone/>
            </a:pPr>
            <a:endParaRPr lang="en-US" sz="2400" dirty="0">
              <a:solidFill>
                <a:srgbClr val="264C9F"/>
              </a:solidFill>
            </a:endParaRPr>
          </a:p>
          <a:p>
            <a:endParaRPr lang="en-US" dirty="0"/>
          </a:p>
        </p:txBody>
      </p:sp>
      <p:pic>
        <p:nvPicPr>
          <p:cNvPr id="20" name="Content Placeholder 3" descr="Cows standing in row in pasture, with heads turned looking ahead">
            <a:extLst>
              <a:ext uri="{FF2B5EF4-FFF2-40B4-BE49-F238E27FC236}">
                <a16:creationId xmlns:a16="http://schemas.microsoft.com/office/drawing/2014/main" id="{7E6202A8-E942-9976-C1DB-22CBE6EA5825}"/>
              </a:ext>
            </a:extLst>
          </p:cNvPr>
          <p:cNvPicPr>
            <a:picLocks noGrp="1"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4614113" y="2438937"/>
            <a:ext cx="3559810" cy="1651000"/>
          </a:xfrm>
          <a:prstGeom prst="rect">
            <a:avLst/>
          </a:prstGeom>
          <a:ln>
            <a:noFill/>
          </a:ln>
          <a:extLst>
            <a:ext uri="{53640926-AAD7-44D8-BBD7-CCE9431645EC}">
              <a14:shadowObscured xmlns:a14="http://schemas.microsoft.com/office/drawing/2010/main"/>
            </a:ext>
          </a:extLst>
        </p:spPr>
      </p:pic>
      <p:grpSp>
        <p:nvGrpSpPr>
          <p:cNvPr id="29" name="Group 28">
            <a:extLst>
              <a:ext uri="{FF2B5EF4-FFF2-40B4-BE49-F238E27FC236}">
                <a16:creationId xmlns:a16="http://schemas.microsoft.com/office/drawing/2014/main" id="{6F5F7767-AFE6-C671-BCC5-5A4E971C10D0}"/>
              </a:ext>
            </a:extLst>
          </p:cNvPr>
          <p:cNvGrpSpPr/>
          <p:nvPr/>
        </p:nvGrpSpPr>
        <p:grpSpPr>
          <a:xfrm>
            <a:off x="5021751" y="2642107"/>
            <a:ext cx="3550285" cy="1258029"/>
            <a:chOff x="4644524" y="2776753"/>
            <a:chExt cx="3550285" cy="1258029"/>
          </a:xfrm>
        </p:grpSpPr>
        <p:pic>
          <p:nvPicPr>
            <p:cNvPr id="21" name="Picture 20" descr="Close-up of ram’s head, with thick fleece coat and horns, standing with flock of sheep">
              <a:extLst>
                <a:ext uri="{FF2B5EF4-FFF2-40B4-BE49-F238E27FC236}">
                  <a16:creationId xmlns:a16="http://schemas.microsoft.com/office/drawing/2014/main" id="{5EAB78E0-25B1-477D-9521-7146D80A47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0720" y="2776753"/>
              <a:ext cx="882339" cy="586105"/>
            </a:xfrm>
            <a:prstGeom prst="rect">
              <a:avLst/>
            </a:prstGeom>
          </p:spPr>
        </p:pic>
        <p:pic>
          <p:nvPicPr>
            <p:cNvPr id="22" name="Picture 21" descr="Close-up of goat’s face, with tag in ear, standing in shelter, looking over wood fence">
              <a:extLst>
                <a:ext uri="{FF2B5EF4-FFF2-40B4-BE49-F238E27FC236}">
                  <a16:creationId xmlns:a16="http://schemas.microsoft.com/office/drawing/2014/main" id="{D27B4275-FF63-9670-9E04-D32D770344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980"/>
            <a:stretch/>
          </p:blipFill>
          <p:spPr bwMode="auto">
            <a:xfrm>
              <a:off x="7409949" y="3372770"/>
              <a:ext cx="784860" cy="662012"/>
            </a:xfrm>
            <a:prstGeom prst="rect">
              <a:avLst/>
            </a:prstGeom>
            <a:ln>
              <a:noFill/>
            </a:ln>
            <a:extLst>
              <a:ext uri="{53640926-AAD7-44D8-BBD7-CCE9431645EC}">
                <a14:shadowObscured xmlns:a14="http://schemas.microsoft.com/office/drawing/2010/main"/>
              </a:ext>
            </a:extLst>
          </p:spPr>
        </p:pic>
        <p:pic>
          <p:nvPicPr>
            <p:cNvPr id="23" name="Picture 22" descr="Litter of piglets huddled on ground lined with straw">
              <a:extLst>
                <a:ext uri="{FF2B5EF4-FFF2-40B4-BE49-F238E27FC236}">
                  <a16:creationId xmlns:a16="http://schemas.microsoft.com/office/drawing/2014/main" id="{4784B869-4817-8AB4-4D2B-9A5960BC1A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4524" y="3473442"/>
              <a:ext cx="819615" cy="548640"/>
            </a:xfrm>
            <a:prstGeom prst="rect">
              <a:avLst/>
            </a:prstGeom>
          </p:spPr>
        </p:pic>
        <p:pic>
          <p:nvPicPr>
            <p:cNvPr id="24" name="Picture 23" descr="Hens free-range foraging">
              <a:extLst>
                <a:ext uri="{FF2B5EF4-FFF2-40B4-BE49-F238E27FC236}">
                  <a16:creationId xmlns:a16="http://schemas.microsoft.com/office/drawing/2014/main" id="{9936D5AE-57A5-3510-24E4-37585682C9C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460"/>
            <a:stretch/>
          </p:blipFill>
          <p:spPr bwMode="auto">
            <a:xfrm>
              <a:off x="6197099" y="3501382"/>
              <a:ext cx="1243965" cy="533400"/>
            </a:xfrm>
            <a:prstGeom prst="rect">
              <a:avLst/>
            </a:prstGeom>
            <a:ln>
              <a:noFill/>
            </a:ln>
            <a:extLst>
              <a:ext uri="{53640926-AAD7-44D8-BBD7-CCE9431645EC}">
                <a14:shadowObscured xmlns:a14="http://schemas.microsoft.com/office/drawing/2010/main"/>
              </a:ext>
            </a:extLst>
          </p:spPr>
        </p:pic>
      </p:grpSp>
      <p:pic>
        <p:nvPicPr>
          <p:cNvPr id="25" name="Picture 24">
            <a:extLst>
              <a:ext uri="{FF2B5EF4-FFF2-40B4-BE49-F238E27FC236}">
                <a16:creationId xmlns:a16="http://schemas.microsoft.com/office/drawing/2014/main" id="{E2B7840C-6B00-11AC-E202-54CA82F330F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bwMode="auto">
          <a:xfrm>
            <a:off x="8990019" y="4547574"/>
            <a:ext cx="2964982" cy="2152780"/>
          </a:xfrm>
          <a:prstGeom prst="rect">
            <a:avLst/>
          </a:prstGeom>
          <a:ln>
            <a:noFill/>
          </a:ln>
          <a:extLst>
            <a:ext uri="{53640926-AAD7-44D8-BBD7-CCE9431645EC}">
              <a14:shadowObscured xmlns:a14="http://schemas.microsoft.com/office/drawing/2010/main"/>
            </a:ext>
          </a:extLst>
        </p:spPr>
      </p:pic>
      <p:grpSp>
        <p:nvGrpSpPr>
          <p:cNvPr id="26" name="Group 25">
            <a:extLst>
              <a:ext uri="{FF2B5EF4-FFF2-40B4-BE49-F238E27FC236}">
                <a16:creationId xmlns:a16="http://schemas.microsoft.com/office/drawing/2014/main" id="{DCD3469C-5086-F623-B474-1FB420AB3614}"/>
              </a:ext>
            </a:extLst>
          </p:cNvPr>
          <p:cNvGrpSpPr/>
          <p:nvPr/>
        </p:nvGrpSpPr>
        <p:grpSpPr>
          <a:xfrm>
            <a:off x="9284644" y="2161353"/>
            <a:ext cx="2741801" cy="2251746"/>
            <a:chOff x="1090202" y="4268649"/>
            <a:chExt cx="2741801" cy="2251746"/>
          </a:xfrm>
        </p:grpSpPr>
        <p:pic>
          <p:nvPicPr>
            <p:cNvPr id="27" name="Picture 26" descr="A group of raw meat&#10;&#10;Description automatically generated">
              <a:extLst>
                <a:ext uri="{FF2B5EF4-FFF2-40B4-BE49-F238E27FC236}">
                  <a16:creationId xmlns:a16="http://schemas.microsoft.com/office/drawing/2014/main" id="{CDB1CA5E-986C-A331-9C7A-CD898DB7D64A}"/>
                </a:ext>
              </a:extLst>
            </p:cNvPr>
            <p:cNvPicPr>
              <a:picLocks noChangeAspect="1"/>
            </p:cNvPicPr>
            <p:nvPr/>
          </p:nvPicPr>
          <p:blipFill>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2213870" y="4268649"/>
              <a:ext cx="1413386" cy="950754"/>
            </a:xfrm>
            <a:prstGeom prst="rect">
              <a:avLst/>
            </a:prstGeom>
          </p:spPr>
        </p:pic>
        <p:pic>
          <p:nvPicPr>
            <p:cNvPr id="32" name="Picture 31" descr="A raw chicken on a cutting board&#10;&#10;Description automatically generated">
              <a:extLst>
                <a:ext uri="{FF2B5EF4-FFF2-40B4-BE49-F238E27FC236}">
                  <a16:creationId xmlns:a16="http://schemas.microsoft.com/office/drawing/2014/main" id="{53315C41-9C13-1C3E-593D-E267CDAC53E7}"/>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1102556" y="4383657"/>
              <a:ext cx="1499114" cy="994761"/>
            </a:xfrm>
            <a:prstGeom prst="rect">
              <a:avLst/>
            </a:prstGeom>
          </p:spPr>
        </p:pic>
        <p:pic>
          <p:nvPicPr>
            <p:cNvPr id="30" name="Picture 29" descr="A group of eggs in a basket&#10;&#10;Description automatically generated">
              <a:extLst>
                <a:ext uri="{FF2B5EF4-FFF2-40B4-BE49-F238E27FC236}">
                  <a16:creationId xmlns:a16="http://schemas.microsoft.com/office/drawing/2014/main" id="{7299C060-6F83-D77F-D43C-2F70EB3434AB}"/>
                </a:ext>
              </a:extLst>
            </p:cNvPr>
            <p:cNvPicPr>
              <a:picLocks noChangeAspect="1"/>
            </p:cNvPicPr>
            <p:nvPr/>
          </p:nvPicPr>
          <p:blipFill>
            <a:blip r:embed="rId11"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1090202" y="5167206"/>
              <a:ext cx="1631107" cy="973819"/>
            </a:xfrm>
            <a:prstGeom prst="rect">
              <a:avLst/>
            </a:prstGeom>
          </p:spPr>
        </p:pic>
        <p:pic>
          <p:nvPicPr>
            <p:cNvPr id="35" name="Picture 34">
              <a:extLst>
                <a:ext uri="{FF2B5EF4-FFF2-40B4-BE49-F238E27FC236}">
                  <a16:creationId xmlns:a16="http://schemas.microsoft.com/office/drawing/2014/main" id="{9229A337-B33F-A292-4521-DA8D4FE6ACC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558220" y="4999050"/>
              <a:ext cx="1273783" cy="1521345"/>
            </a:xfrm>
            <a:prstGeom prst="rect">
              <a:avLst/>
            </a:prstGeom>
          </p:spPr>
        </p:pic>
      </p:grpSp>
      <p:sp>
        <p:nvSpPr>
          <p:cNvPr id="4" name="Arrow: Curved Left 3">
            <a:extLst>
              <a:ext uri="{FF2B5EF4-FFF2-40B4-BE49-F238E27FC236}">
                <a16:creationId xmlns:a16="http://schemas.microsoft.com/office/drawing/2014/main" id="{769FCA80-8827-D678-58FB-7C0357324640}"/>
              </a:ext>
            </a:extLst>
          </p:cNvPr>
          <p:cNvSpPr/>
          <p:nvPr/>
        </p:nvSpPr>
        <p:spPr>
          <a:xfrm rot="17077470">
            <a:off x="8516182" y="1503717"/>
            <a:ext cx="809818" cy="1775586"/>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urved Down 5">
            <a:extLst>
              <a:ext uri="{FF2B5EF4-FFF2-40B4-BE49-F238E27FC236}">
                <a16:creationId xmlns:a16="http://schemas.microsoft.com/office/drawing/2014/main" id="{71882214-038A-6FC9-11B1-088D7EFC3546}"/>
              </a:ext>
            </a:extLst>
          </p:cNvPr>
          <p:cNvSpPr/>
          <p:nvPr/>
        </p:nvSpPr>
        <p:spPr>
          <a:xfrm rot="2813300" flipV="1">
            <a:off x="7310906" y="4441318"/>
            <a:ext cx="1927373" cy="955729"/>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A cow drinking water from a trough&#10;&#10;Description automatically generated">
            <a:extLst>
              <a:ext uri="{FF2B5EF4-FFF2-40B4-BE49-F238E27FC236}">
                <a16:creationId xmlns:a16="http://schemas.microsoft.com/office/drawing/2014/main" id="{31CAD46F-420B-7F06-4D25-0C64DDCBE689}"/>
              </a:ext>
            </a:extLst>
          </p:cNvPr>
          <p:cNvPicPr>
            <a:picLocks noChangeAspect="1"/>
          </p:cNvPicPr>
          <p:nvPr/>
        </p:nvPicPr>
        <p:blipFill>
          <a:blip r:embed="rId13">
            <a:extLst>
              <a:ext uri="{837473B0-CC2E-450A-ABE3-18F120FF3D39}">
                <a1611:picAttrSrcUrl xmlns:a1611="http://schemas.microsoft.com/office/drawing/2016/11/main" r:id="rId9"/>
              </a:ext>
            </a:extLst>
          </a:blip>
          <a:stretch>
            <a:fillRect/>
          </a:stretch>
        </p:blipFill>
        <p:spPr>
          <a:xfrm>
            <a:off x="1202133" y="3782127"/>
            <a:ext cx="1978341" cy="1564688"/>
          </a:xfrm>
          <a:prstGeom prst="rect">
            <a:avLst/>
          </a:prstGeom>
        </p:spPr>
      </p:pic>
      <p:pic>
        <p:nvPicPr>
          <p:cNvPr id="15" name="Picture 14" descr="Cows eating hay in a pen">
            <a:extLst>
              <a:ext uri="{FF2B5EF4-FFF2-40B4-BE49-F238E27FC236}">
                <a16:creationId xmlns:a16="http://schemas.microsoft.com/office/drawing/2014/main" id="{2FA3C8F6-87C0-6BD3-5527-1D7B345DF5CB}"/>
              </a:ext>
            </a:extLst>
          </p:cNvPr>
          <p:cNvPicPr>
            <a:picLocks noChangeAspect="1"/>
          </p:cNvPicPr>
          <p:nvPr/>
        </p:nvPicPr>
        <p:blipFill>
          <a:blip r:embed="rId14"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867658" y="2242933"/>
            <a:ext cx="2286751" cy="1526028"/>
          </a:xfrm>
          <a:prstGeom prst="rect">
            <a:avLst/>
          </a:prstGeom>
        </p:spPr>
      </p:pic>
      <p:sp>
        <p:nvSpPr>
          <p:cNvPr id="18" name="TextBox 17">
            <a:extLst>
              <a:ext uri="{FF2B5EF4-FFF2-40B4-BE49-F238E27FC236}">
                <a16:creationId xmlns:a16="http://schemas.microsoft.com/office/drawing/2014/main" id="{A25C014A-38E6-27F7-7130-FB25393431B6}"/>
              </a:ext>
            </a:extLst>
          </p:cNvPr>
          <p:cNvSpPr txBox="1"/>
          <p:nvPr/>
        </p:nvSpPr>
        <p:spPr>
          <a:xfrm>
            <a:off x="2353643" y="3409667"/>
            <a:ext cx="854872" cy="369332"/>
          </a:xfrm>
          <a:prstGeom prst="rect">
            <a:avLst/>
          </a:prstGeom>
          <a:noFill/>
        </p:spPr>
        <p:txBody>
          <a:bodyPr wrap="square" lIns="0" tIns="0" rIns="0" bIns="0" rtlCol="0">
            <a:spAutoFit/>
          </a:bodyPr>
          <a:lstStyle/>
          <a:p>
            <a:pPr algn="l"/>
            <a:r>
              <a:rPr lang="en-US" sz="2400" dirty="0">
                <a:highlight>
                  <a:srgbClr val="FFFFFF"/>
                </a:highlight>
                <a:latin typeface="IBM Plex Sans Text" panose="020B0503050203000203" pitchFamily="34" charset="0"/>
              </a:rPr>
              <a:t>Feeds</a:t>
            </a:r>
          </a:p>
        </p:txBody>
      </p:sp>
      <p:sp>
        <p:nvSpPr>
          <p:cNvPr id="3" name="Arrow: Curved Right 2">
            <a:extLst>
              <a:ext uri="{FF2B5EF4-FFF2-40B4-BE49-F238E27FC236}">
                <a16:creationId xmlns:a16="http://schemas.microsoft.com/office/drawing/2014/main" id="{CB79E6B8-1DB7-48B0-0AF2-78345BFCF6BF}"/>
              </a:ext>
            </a:extLst>
          </p:cNvPr>
          <p:cNvSpPr/>
          <p:nvPr/>
        </p:nvSpPr>
        <p:spPr>
          <a:xfrm rot="5400000" flipV="1">
            <a:off x="3528058" y="1070696"/>
            <a:ext cx="816201" cy="208853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787293AB-7DBC-80FF-A08D-B6EE45631936}"/>
              </a:ext>
            </a:extLst>
          </p:cNvPr>
          <p:cNvSpPr txBox="1"/>
          <p:nvPr/>
        </p:nvSpPr>
        <p:spPr>
          <a:xfrm>
            <a:off x="1199539" y="5017107"/>
            <a:ext cx="935742" cy="369332"/>
          </a:xfrm>
          <a:prstGeom prst="rect">
            <a:avLst/>
          </a:prstGeom>
          <a:noFill/>
        </p:spPr>
        <p:txBody>
          <a:bodyPr wrap="square" lIns="0" tIns="0" rIns="0" bIns="0" rtlCol="0">
            <a:spAutoFit/>
          </a:bodyPr>
          <a:lstStyle/>
          <a:p>
            <a:pPr algn="l"/>
            <a:r>
              <a:rPr lang="en-US" sz="2400" dirty="0">
                <a:highlight>
                  <a:srgbClr val="FFFFFF"/>
                </a:highlight>
                <a:latin typeface="IBM Plex Sans Text" panose="020B0503050203000203" pitchFamily="34" charset="0"/>
              </a:rPr>
              <a:t>Water</a:t>
            </a:r>
          </a:p>
        </p:txBody>
      </p:sp>
      <p:sp>
        <p:nvSpPr>
          <p:cNvPr id="7" name="Arrow: Curved Up 6">
            <a:extLst>
              <a:ext uri="{FF2B5EF4-FFF2-40B4-BE49-F238E27FC236}">
                <a16:creationId xmlns:a16="http://schemas.microsoft.com/office/drawing/2014/main" id="{2089F25F-DA81-2C81-2F89-2E2946369041}"/>
              </a:ext>
            </a:extLst>
          </p:cNvPr>
          <p:cNvSpPr/>
          <p:nvPr/>
        </p:nvSpPr>
        <p:spPr>
          <a:xfrm rot="20541781">
            <a:off x="2984591" y="4059082"/>
            <a:ext cx="2044424" cy="833688"/>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74E9B71-55FD-6AA7-A273-5306F0ECE91A}"/>
              </a:ext>
            </a:extLst>
          </p:cNvPr>
          <p:cNvSpPr txBox="1"/>
          <p:nvPr/>
        </p:nvSpPr>
        <p:spPr>
          <a:xfrm>
            <a:off x="5368717" y="2069605"/>
            <a:ext cx="1922526" cy="369332"/>
          </a:xfrm>
          <a:prstGeom prst="rect">
            <a:avLst/>
          </a:prstGeom>
          <a:noFill/>
        </p:spPr>
        <p:txBody>
          <a:bodyPr wrap="square" lIns="0" tIns="0" rIns="0" bIns="0" rtlCol="0">
            <a:spAutoFit/>
          </a:bodyPr>
          <a:lstStyle/>
          <a:p>
            <a:pPr algn="l"/>
            <a:r>
              <a:rPr lang="en-US" sz="2400" dirty="0">
                <a:highlight>
                  <a:srgbClr val="FFFFFF"/>
                </a:highlight>
                <a:latin typeface="IBM Plex Sans Text" panose="020B0503050203000203" pitchFamily="34" charset="0"/>
              </a:rPr>
              <a:t>Farm animals</a:t>
            </a:r>
          </a:p>
        </p:txBody>
      </p:sp>
      <p:sp>
        <p:nvSpPr>
          <p:cNvPr id="11" name="TextBox 10">
            <a:extLst>
              <a:ext uri="{FF2B5EF4-FFF2-40B4-BE49-F238E27FC236}">
                <a16:creationId xmlns:a16="http://schemas.microsoft.com/office/drawing/2014/main" id="{DD72315E-D1D3-567B-63CA-15C3675BE125}"/>
              </a:ext>
            </a:extLst>
          </p:cNvPr>
          <p:cNvSpPr txBox="1"/>
          <p:nvPr/>
        </p:nvSpPr>
        <p:spPr>
          <a:xfrm>
            <a:off x="8990019" y="4043767"/>
            <a:ext cx="2016877" cy="369332"/>
          </a:xfrm>
          <a:prstGeom prst="rect">
            <a:avLst/>
          </a:prstGeom>
          <a:noFill/>
        </p:spPr>
        <p:txBody>
          <a:bodyPr wrap="square" lIns="0" tIns="0" rIns="0" bIns="0" rtlCol="0">
            <a:spAutoFit/>
          </a:bodyPr>
          <a:lstStyle/>
          <a:p>
            <a:pPr algn="l"/>
            <a:r>
              <a:rPr lang="en-US" sz="2400" dirty="0">
                <a:highlight>
                  <a:srgbClr val="FFFFFF"/>
                </a:highlight>
                <a:latin typeface="IBM Plex Sans Text" panose="020B0503050203000203" pitchFamily="34" charset="0"/>
              </a:rPr>
              <a:t>Main products</a:t>
            </a:r>
          </a:p>
        </p:txBody>
      </p:sp>
      <p:sp>
        <p:nvSpPr>
          <p:cNvPr id="12" name="TextBox 11">
            <a:extLst>
              <a:ext uri="{FF2B5EF4-FFF2-40B4-BE49-F238E27FC236}">
                <a16:creationId xmlns:a16="http://schemas.microsoft.com/office/drawing/2014/main" id="{60BA8A55-95AB-1C1F-FE33-0CED8D6EBF27}"/>
              </a:ext>
            </a:extLst>
          </p:cNvPr>
          <p:cNvSpPr txBox="1"/>
          <p:nvPr/>
        </p:nvSpPr>
        <p:spPr>
          <a:xfrm>
            <a:off x="9013657" y="6372036"/>
            <a:ext cx="2941344" cy="369332"/>
          </a:xfrm>
          <a:prstGeom prst="rect">
            <a:avLst/>
          </a:prstGeom>
          <a:noFill/>
        </p:spPr>
        <p:txBody>
          <a:bodyPr wrap="square" lIns="0" tIns="0" rIns="0" bIns="0" rtlCol="0">
            <a:spAutoFit/>
          </a:bodyPr>
          <a:lstStyle/>
          <a:p>
            <a:pPr algn="l"/>
            <a:r>
              <a:rPr lang="en-US" sz="2400" dirty="0">
                <a:highlight>
                  <a:srgbClr val="FFFFFF"/>
                </a:highlight>
                <a:latin typeface="IBM Plex Sans Text" panose="020B0503050203000203" pitchFamily="34" charset="0"/>
              </a:rPr>
              <a:t>By-product: Manure</a:t>
            </a:r>
          </a:p>
        </p:txBody>
      </p:sp>
      <p:sp>
        <p:nvSpPr>
          <p:cNvPr id="13" name="TextBox 12">
            <a:extLst>
              <a:ext uri="{FF2B5EF4-FFF2-40B4-BE49-F238E27FC236}">
                <a16:creationId xmlns:a16="http://schemas.microsoft.com/office/drawing/2014/main" id="{F82FCB40-C888-CB7F-E373-0B601252019A}"/>
              </a:ext>
            </a:extLst>
          </p:cNvPr>
          <p:cNvSpPr txBox="1"/>
          <p:nvPr/>
        </p:nvSpPr>
        <p:spPr>
          <a:xfrm>
            <a:off x="9489000" y="1633990"/>
            <a:ext cx="2144923" cy="369332"/>
          </a:xfrm>
          <a:prstGeom prst="rect">
            <a:avLst/>
          </a:prstGeom>
          <a:noFill/>
        </p:spPr>
        <p:txBody>
          <a:bodyPr wrap="square" lIns="0" tIns="0" rIns="0" bIns="0" rtlCol="0">
            <a:spAutoFit/>
          </a:bodyPr>
          <a:lstStyle/>
          <a:p>
            <a:pPr algn="l"/>
            <a:r>
              <a:rPr lang="en-US" sz="2400" dirty="0">
                <a:highlight>
                  <a:srgbClr val="FFFFFF"/>
                </a:highlight>
                <a:latin typeface="IBM Plex Sans Text" panose="020B0503050203000203" pitchFamily="34" charset="0"/>
              </a:rPr>
              <a:t>Outputs</a:t>
            </a:r>
          </a:p>
        </p:txBody>
      </p:sp>
      <p:sp>
        <p:nvSpPr>
          <p:cNvPr id="14" name="TextBox 13">
            <a:extLst>
              <a:ext uri="{FF2B5EF4-FFF2-40B4-BE49-F238E27FC236}">
                <a16:creationId xmlns:a16="http://schemas.microsoft.com/office/drawing/2014/main" id="{0C44BA03-F7FB-A8C2-FDA9-B998C66BEA56}"/>
              </a:ext>
            </a:extLst>
          </p:cNvPr>
          <p:cNvSpPr txBox="1"/>
          <p:nvPr/>
        </p:nvSpPr>
        <p:spPr>
          <a:xfrm>
            <a:off x="1472225" y="1838618"/>
            <a:ext cx="2144923" cy="369332"/>
          </a:xfrm>
          <a:prstGeom prst="rect">
            <a:avLst/>
          </a:prstGeom>
          <a:noFill/>
        </p:spPr>
        <p:txBody>
          <a:bodyPr wrap="square" lIns="0" tIns="0" rIns="0" bIns="0" rtlCol="0">
            <a:spAutoFit/>
          </a:bodyPr>
          <a:lstStyle/>
          <a:p>
            <a:pPr algn="l"/>
            <a:r>
              <a:rPr lang="en-US" sz="2400" dirty="0">
                <a:highlight>
                  <a:srgbClr val="FFFFFF"/>
                </a:highlight>
                <a:latin typeface="IBM Plex Sans Text" panose="020B0503050203000203" pitchFamily="34" charset="0"/>
              </a:rPr>
              <a:t>Inputs</a:t>
            </a:r>
          </a:p>
        </p:txBody>
      </p:sp>
      <p:graphicFrame>
        <p:nvGraphicFramePr>
          <p:cNvPr id="16" name="Diagram 15">
            <a:extLst>
              <a:ext uri="{FF2B5EF4-FFF2-40B4-BE49-F238E27FC236}">
                <a16:creationId xmlns:a16="http://schemas.microsoft.com/office/drawing/2014/main" id="{DDA2999A-4487-CD45-84C7-F9731CF502A1}"/>
              </a:ext>
            </a:extLst>
          </p:cNvPr>
          <p:cNvGraphicFramePr/>
          <p:nvPr>
            <p:extLst>
              <p:ext uri="{D42A27DB-BD31-4B8C-83A1-F6EECF244321}">
                <p14:modId xmlns:p14="http://schemas.microsoft.com/office/powerpoint/2010/main" val="1875738878"/>
              </p:ext>
            </p:extLst>
          </p:nvPr>
        </p:nvGraphicFramePr>
        <p:xfrm>
          <a:off x="1033420" y="5865112"/>
          <a:ext cx="7994315" cy="78371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314636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AB5DB-ADEA-5D2C-FE85-5A17ED66C437}"/>
              </a:ext>
            </a:extLst>
          </p:cNvPr>
          <p:cNvSpPr>
            <a:spLocks noGrp="1"/>
          </p:cNvSpPr>
          <p:nvPr>
            <p:ph type="title"/>
          </p:nvPr>
        </p:nvSpPr>
        <p:spPr>
          <a:xfrm>
            <a:off x="326571" y="221390"/>
            <a:ext cx="10435775" cy="538557"/>
          </a:xfrm>
        </p:spPr>
        <p:txBody>
          <a:bodyPr>
            <a:normAutofit/>
          </a:bodyPr>
          <a:lstStyle/>
          <a:p>
            <a:r>
              <a:rPr lang="nl-NL" sz="3200" b="1" dirty="0">
                <a:latin typeface="IBM Plex Sans Text" panose="020B0604020202020204" charset="0"/>
              </a:rPr>
              <a:t> Types of manure: Some definitions </a:t>
            </a:r>
          </a:p>
        </p:txBody>
      </p:sp>
      <p:sp>
        <p:nvSpPr>
          <p:cNvPr id="5" name="Content Placeholder 4">
            <a:extLst>
              <a:ext uri="{FF2B5EF4-FFF2-40B4-BE49-F238E27FC236}">
                <a16:creationId xmlns:a16="http://schemas.microsoft.com/office/drawing/2014/main" id="{A85C05CE-CEA6-4508-4265-80C8D26FEF30}"/>
              </a:ext>
            </a:extLst>
          </p:cNvPr>
          <p:cNvSpPr>
            <a:spLocks noGrp="1"/>
          </p:cNvSpPr>
          <p:nvPr>
            <p:ph idx="1"/>
          </p:nvPr>
        </p:nvSpPr>
        <p:spPr>
          <a:xfrm>
            <a:off x="786846" y="812121"/>
            <a:ext cx="11405154" cy="3168628"/>
          </a:xfrm>
        </p:spPr>
        <p:txBody>
          <a:bodyPr>
            <a:normAutofit fontScale="25000" lnSpcReduction="20000"/>
          </a:bodyPr>
          <a:lstStyle/>
          <a:p>
            <a:r>
              <a:rPr lang="en-US" sz="9600" b="1" dirty="0">
                <a:solidFill>
                  <a:srgbClr val="264C9F"/>
                </a:solidFill>
                <a:latin typeface="IBM Plex Sans Text" panose="020B0604020202020204" charset="0"/>
              </a:rPr>
              <a:t>Excreta: </a:t>
            </a:r>
          </a:p>
          <a:p>
            <a:pPr lvl="1"/>
            <a:r>
              <a:rPr lang="en-US" sz="9300" b="1" dirty="0" err="1">
                <a:solidFill>
                  <a:srgbClr val="264C9F"/>
                </a:solidFill>
                <a:latin typeface="IBM Plex Sans Text" panose="020B0604020202020204" charset="0"/>
              </a:rPr>
              <a:t>faeces</a:t>
            </a:r>
            <a:r>
              <a:rPr lang="en-US" sz="9300" b="1" dirty="0">
                <a:solidFill>
                  <a:srgbClr val="264C9F"/>
                </a:solidFill>
                <a:latin typeface="IBM Plex Sans Text" panose="020B0604020202020204" charset="0"/>
              </a:rPr>
              <a:t> or dung</a:t>
            </a:r>
            <a:r>
              <a:rPr lang="en-US" sz="9300" dirty="0">
                <a:solidFill>
                  <a:srgbClr val="264C9F"/>
                </a:solidFill>
                <a:latin typeface="IBM Plex Sans Text" panose="020B0604020202020204" charset="0"/>
              </a:rPr>
              <a:t>: undigested feed components (nutrients)</a:t>
            </a:r>
          </a:p>
          <a:p>
            <a:pPr lvl="1"/>
            <a:r>
              <a:rPr lang="en-US" sz="9600" b="1" dirty="0">
                <a:solidFill>
                  <a:srgbClr val="264C9F"/>
                </a:solidFill>
                <a:latin typeface="IBM Plex Sans Text" panose="020B0604020202020204" charset="0"/>
              </a:rPr>
              <a:t>urine: </a:t>
            </a:r>
            <a:r>
              <a:rPr lang="en-US" sz="9600" dirty="0">
                <a:solidFill>
                  <a:srgbClr val="264C9F"/>
                </a:solidFill>
                <a:latin typeface="IBM Plex Sans Text" panose="020B0604020202020204" charset="0"/>
              </a:rPr>
              <a:t>metabolic waste and excess nutrients</a:t>
            </a:r>
          </a:p>
          <a:p>
            <a:endParaRPr lang="en-US" sz="9600" b="1" dirty="0">
              <a:solidFill>
                <a:srgbClr val="264C9F"/>
              </a:solidFill>
              <a:latin typeface="IBM Plex Sans Text" panose="020B0604020202020204" charset="0"/>
            </a:endParaRPr>
          </a:p>
          <a:p>
            <a:r>
              <a:rPr lang="en-US" sz="9600" b="1" dirty="0">
                <a:solidFill>
                  <a:srgbClr val="264C9F"/>
                </a:solidFill>
                <a:latin typeface="IBM Plex Sans Text" panose="020B0604020202020204" charset="0"/>
              </a:rPr>
              <a:t>(Cattle, pig) Slurry</a:t>
            </a:r>
            <a:r>
              <a:rPr lang="en-US" sz="9600" dirty="0">
                <a:solidFill>
                  <a:srgbClr val="264C9F"/>
                </a:solidFill>
                <a:latin typeface="IBM Plex Sans Text" panose="020B0604020202020204" charset="0"/>
              </a:rPr>
              <a:t>: mixture of </a:t>
            </a:r>
            <a:r>
              <a:rPr lang="en-US" sz="9600" dirty="0" err="1">
                <a:solidFill>
                  <a:srgbClr val="264C9F"/>
                </a:solidFill>
                <a:latin typeface="IBM Plex Sans Text" panose="020B0604020202020204" charset="0"/>
              </a:rPr>
              <a:t>faeces</a:t>
            </a:r>
            <a:r>
              <a:rPr lang="en-US" sz="9600" dirty="0">
                <a:solidFill>
                  <a:srgbClr val="264C9F"/>
                </a:solidFill>
                <a:latin typeface="IBM Plex Sans Text" panose="020B0604020202020204" charset="0"/>
              </a:rPr>
              <a:t> and urine often diluted with water</a:t>
            </a:r>
          </a:p>
          <a:p>
            <a:endParaRPr lang="en-US" sz="9600" dirty="0">
              <a:solidFill>
                <a:srgbClr val="264C9F"/>
              </a:solidFill>
              <a:latin typeface="IBM Plex Sans Text" panose="020B0604020202020204" charset="0"/>
            </a:endParaRPr>
          </a:p>
          <a:p>
            <a:r>
              <a:rPr lang="en-US" sz="9600" b="1" dirty="0">
                <a:solidFill>
                  <a:srgbClr val="264C9F"/>
                </a:solidFill>
                <a:latin typeface="IBM Plex Sans Text" panose="020B0604020202020204" charset="0"/>
              </a:rPr>
              <a:t>Farmyard manure (FYM</a:t>
            </a:r>
            <a:r>
              <a:rPr lang="en-US" sz="9600" dirty="0">
                <a:solidFill>
                  <a:srgbClr val="264C9F"/>
                </a:solidFill>
                <a:latin typeface="IBM Plex Sans Text" panose="020B0604020202020204" charset="0"/>
              </a:rPr>
              <a:t>) </a:t>
            </a:r>
            <a:r>
              <a:rPr lang="en-US" sz="9600" b="1" dirty="0">
                <a:solidFill>
                  <a:srgbClr val="264C9F"/>
                </a:solidFill>
                <a:latin typeface="IBM Plex Sans Text" panose="020B0604020202020204" charset="0"/>
              </a:rPr>
              <a:t>or manure</a:t>
            </a:r>
            <a:r>
              <a:rPr lang="en-US" sz="9600" dirty="0">
                <a:solidFill>
                  <a:srgbClr val="264C9F"/>
                </a:solidFill>
                <a:latin typeface="IBM Plex Sans Text" panose="020B0604020202020204" charset="0"/>
              </a:rPr>
              <a:t>: excreta (</a:t>
            </a:r>
            <a:r>
              <a:rPr lang="en-US" sz="9600" dirty="0" err="1">
                <a:solidFill>
                  <a:srgbClr val="264C9F"/>
                </a:solidFill>
                <a:latin typeface="IBM Plex Sans Text" panose="020B0604020202020204" charset="0"/>
              </a:rPr>
              <a:t>faeces</a:t>
            </a:r>
            <a:r>
              <a:rPr lang="en-US" sz="9600" dirty="0">
                <a:solidFill>
                  <a:srgbClr val="264C9F"/>
                </a:solidFill>
                <a:latin typeface="IBM Plex Sans Text" panose="020B0604020202020204" charset="0"/>
              </a:rPr>
              <a:t> and urine), mixed with </a:t>
            </a:r>
          </a:p>
          <a:p>
            <a:pPr marL="0" indent="0">
              <a:buNone/>
            </a:pPr>
            <a:r>
              <a:rPr lang="en-US" sz="9600" dirty="0">
                <a:solidFill>
                  <a:srgbClr val="264C9F"/>
                </a:solidFill>
                <a:latin typeface="IBM Plex Sans Text" panose="020B0604020202020204" charset="0"/>
              </a:rPr>
              <a:t>  bedding materials and spilled feedstuffs</a:t>
            </a:r>
          </a:p>
          <a:p>
            <a:endParaRPr lang="en-US" sz="9600" dirty="0">
              <a:solidFill>
                <a:srgbClr val="264C9F"/>
              </a:solidFill>
              <a:latin typeface="IBM Plex Sans Text" panose="020B0604020202020204" charset="0"/>
            </a:endParaRPr>
          </a:p>
          <a:p>
            <a:r>
              <a:rPr lang="en-US" sz="9600" b="1" dirty="0">
                <a:solidFill>
                  <a:srgbClr val="264C9F"/>
                </a:solidFill>
                <a:latin typeface="IBM Plex Sans Text" panose="020B0604020202020204" charset="0"/>
              </a:rPr>
              <a:t>Bioslurry or digestate or effluent</a:t>
            </a:r>
            <a:r>
              <a:rPr lang="en-US" sz="9600" dirty="0">
                <a:solidFill>
                  <a:srgbClr val="264C9F"/>
                </a:solidFill>
                <a:latin typeface="IBM Plex Sans Text" panose="020B0604020202020204" charset="0"/>
              </a:rPr>
              <a:t>: the effluent from a biodigester</a:t>
            </a:r>
          </a:p>
          <a:p>
            <a:endParaRPr lang="en-US" sz="9600" dirty="0">
              <a:solidFill>
                <a:srgbClr val="264C9F"/>
              </a:solidFill>
              <a:latin typeface="IBM Plex Sans Text" panose="020B0604020202020204" charset="0"/>
            </a:endParaRPr>
          </a:p>
          <a:p>
            <a:endParaRPr lang="en-US" sz="2400" dirty="0">
              <a:solidFill>
                <a:srgbClr val="264C9F"/>
              </a:solidFill>
              <a:latin typeface="IBM Plex Sans Text" panose="020B0604020202020204" charset="0"/>
            </a:endParaRPr>
          </a:p>
          <a:p>
            <a:endParaRPr lang="en-US" dirty="0">
              <a:latin typeface="IBM Plex Sans Text" panose="020B0604020202020204" charset="0"/>
            </a:endParaRPr>
          </a:p>
        </p:txBody>
      </p:sp>
      <p:graphicFrame>
        <p:nvGraphicFramePr>
          <p:cNvPr id="4" name="Content Placeholder 8">
            <a:extLst>
              <a:ext uri="{FF2B5EF4-FFF2-40B4-BE49-F238E27FC236}">
                <a16:creationId xmlns:a16="http://schemas.microsoft.com/office/drawing/2014/main" id="{91EFD472-99E0-A7B3-1A05-3DDA85C44294}"/>
              </a:ext>
            </a:extLst>
          </p:cNvPr>
          <p:cNvGraphicFramePr>
            <a:graphicFrameLocks/>
          </p:cNvGraphicFramePr>
          <p:nvPr>
            <p:extLst>
              <p:ext uri="{D42A27DB-BD31-4B8C-83A1-F6EECF244321}">
                <p14:modId xmlns:p14="http://schemas.microsoft.com/office/powerpoint/2010/main" val="4178568002"/>
              </p:ext>
            </p:extLst>
          </p:nvPr>
        </p:nvGraphicFramePr>
        <p:xfrm>
          <a:off x="1089856" y="4197112"/>
          <a:ext cx="2751276" cy="2425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674DE89-2E6E-927C-ED6A-5906D8A8D9BE}"/>
              </a:ext>
            </a:extLst>
          </p:cNvPr>
          <p:cNvSpPr txBox="1"/>
          <p:nvPr/>
        </p:nvSpPr>
        <p:spPr>
          <a:xfrm>
            <a:off x="1928848" y="4406917"/>
            <a:ext cx="1390974" cy="369332"/>
          </a:xfrm>
          <a:prstGeom prst="rect">
            <a:avLst/>
          </a:prstGeom>
          <a:noFill/>
        </p:spPr>
        <p:txBody>
          <a:bodyPr wrap="square" lIns="0" tIns="0" rIns="0" bIns="0" rtlCol="0">
            <a:spAutoFit/>
          </a:bodyPr>
          <a:lstStyle/>
          <a:p>
            <a:pPr algn="l"/>
            <a:r>
              <a:rPr lang="en-US" sz="2400" dirty="0">
                <a:latin typeface="IBM Plex Sans Text" panose="020B0503050203000203" pitchFamily="34" charset="0"/>
              </a:rPr>
              <a:t> Excreta</a:t>
            </a:r>
          </a:p>
        </p:txBody>
      </p:sp>
      <p:sp>
        <p:nvSpPr>
          <p:cNvPr id="7" name="TextBox 6">
            <a:extLst>
              <a:ext uri="{FF2B5EF4-FFF2-40B4-BE49-F238E27FC236}">
                <a16:creationId xmlns:a16="http://schemas.microsoft.com/office/drawing/2014/main" id="{4694DF05-B697-2C8B-CFFD-79433EAD37DB}"/>
              </a:ext>
            </a:extLst>
          </p:cNvPr>
          <p:cNvSpPr txBox="1"/>
          <p:nvPr/>
        </p:nvSpPr>
        <p:spPr>
          <a:xfrm>
            <a:off x="3658889" y="4746961"/>
            <a:ext cx="942535" cy="923330"/>
          </a:xfrm>
          <a:prstGeom prst="rect">
            <a:avLst/>
          </a:prstGeom>
          <a:noFill/>
        </p:spPr>
        <p:txBody>
          <a:bodyPr wrap="square" lIns="0" tIns="0" rIns="0" bIns="0" rtlCol="0">
            <a:spAutoFit/>
          </a:bodyPr>
          <a:lstStyle/>
          <a:p>
            <a:pPr algn="l"/>
            <a:r>
              <a:rPr lang="en-US" sz="6000" dirty="0">
                <a:latin typeface="IBM Plex Sans Text" panose="020B0503050203000203" pitchFamily="34" charset="0"/>
              </a:rPr>
              <a:t>+</a:t>
            </a:r>
          </a:p>
        </p:txBody>
      </p:sp>
      <p:sp>
        <p:nvSpPr>
          <p:cNvPr id="8" name="TextBox 7">
            <a:extLst>
              <a:ext uri="{FF2B5EF4-FFF2-40B4-BE49-F238E27FC236}">
                <a16:creationId xmlns:a16="http://schemas.microsoft.com/office/drawing/2014/main" id="{FB360412-645C-4676-E0CA-D4C450A46007}"/>
              </a:ext>
            </a:extLst>
          </p:cNvPr>
          <p:cNvSpPr txBox="1"/>
          <p:nvPr/>
        </p:nvSpPr>
        <p:spPr>
          <a:xfrm>
            <a:off x="4328457" y="4618232"/>
            <a:ext cx="3199060" cy="892552"/>
          </a:xfrm>
          <a:prstGeom prst="rect">
            <a:avLst/>
          </a:prstGeom>
          <a:noFill/>
        </p:spPr>
        <p:txBody>
          <a:bodyPr wrap="square" lIns="0" tIns="0" rIns="0" bIns="0" rtlCol="0">
            <a:spAutoFit/>
          </a:bodyPr>
          <a:lstStyle/>
          <a:p>
            <a:pPr algn="l"/>
            <a:endParaRPr lang="en-US" sz="1800" dirty="0">
              <a:latin typeface="IBM Plex Sans Text" panose="020B0503050203000203" pitchFamily="34" charset="0"/>
            </a:endParaRPr>
          </a:p>
          <a:p>
            <a:pPr marL="628628" lvl="1" indent="-285750">
              <a:buFont typeface="Arial" panose="020B0604020202020204" pitchFamily="34" charset="0"/>
              <a:buChar char="•"/>
            </a:pPr>
            <a:r>
              <a:rPr lang="en-US" sz="2000" dirty="0">
                <a:latin typeface="IBM Plex Sans Text" panose="020B0503050203000203" pitchFamily="34" charset="0"/>
              </a:rPr>
              <a:t>Spilled feedstuffs</a:t>
            </a:r>
          </a:p>
          <a:p>
            <a:pPr marL="628628" lvl="1" indent="-285750">
              <a:buFont typeface="Arial" panose="020B0604020202020204" pitchFamily="34" charset="0"/>
              <a:buChar char="•"/>
            </a:pPr>
            <a:r>
              <a:rPr lang="en-US" sz="2000" dirty="0">
                <a:latin typeface="IBM Plex Sans Text" panose="020B0503050203000203" pitchFamily="34" charset="0"/>
              </a:rPr>
              <a:t>Bedding materials</a:t>
            </a:r>
          </a:p>
        </p:txBody>
      </p:sp>
      <p:sp>
        <p:nvSpPr>
          <p:cNvPr id="9" name="TextBox 8">
            <a:extLst>
              <a:ext uri="{FF2B5EF4-FFF2-40B4-BE49-F238E27FC236}">
                <a16:creationId xmlns:a16="http://schemas.microsoft.com/office/drawing/2014/main" id="{BF44B586-F067-C0D9-8A15-019152C4C137}"/>
              </a:ext>
            </a:extLst>
          </p:cNvPr>
          <p:cNvSpPr txBox="1"/>
          <p:nvPr/>
        </p:nvSpPr>
        <p:spPr>
          <a:xfrm>
            <a:off x="7590577" y="4701179"/>
            <a:ext cx="942535" cy="923330"/>
          </a:xfrm>
          <a:prstGeom prst="rect">
            <a:avLst/>
          </a:prstGeom>
          <a:noFill/>
        </p:spPr>
        <p:txBody>
          <a:bodyPr wrap="square" lIns="0" tIns="0" rIns="0" bIns="0" rtlCol="0">
            <a:spAutoFit/>
          </a:bodyPr>
          <a:lstStyle/>
          <a:p>
            <a:pPr algn="l"/>
            <a:r>
              <a:rPr lang="en-US" sz="6000" dirty="0">
                <a:latin typeface="IBM Plex Sans Text" panose="020B0503050203000203" pitchFamily="34" charset="0"/>
              </a:rPr>
              <a:t>=</a:t>
            </a:r>
          </a:p>
        </p:txBody>
      </p:sp>
      <p:pic>
        <p:nvPicPr>
          <p:cNvPr id="11" name="Picture 10">
            <a:extLst>
              <a:ext uri="{FF2B5EF4-FFF2-40B4-BE49-F238E27FC236}">
                <a16:creationId xmlns:a16="http://schemas.microsoft.com/office/drawing/2014/main" id="{184BE151-9617-EA6E-92F8-3F476AF71DD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3156"/>
          <a:stretch/>
        </p:blipFill>
        <p:spPr>
          <a:xfrm>
            <a:off x="8406992" y="4330382"/>
            <a:ext cx="2911523" cy="2360804"/>
          </a:xfrm>
          <a:prstGeom prst="rect">
            <a:avLst/>
          </a:prstGeom>
        </p:spPr>
      </p:pic>
      <p:sp>
        <p:nvSpPr>
          <p:cNvPr id="10" name="TextBox 9">
            <a:extLst>
              <a:ext uri="{FF2B5EF4-FFF2-40B4-BE49-F238E27FC236}">
                <a16:creationId xmlns:a16="http://schemas.microsoft.com/office/drawing/2014/main" id="{9B07EAE6-7CD2-E7FF-2B59-8E6A06B49D88}"/>
              </a:ext>
            </a:extLst>
          </p:cNvPr>
          <p:cNvSpPr txBox="1"/>
          <p:nvPr/>
        </p:nvSpPr>
        <p:spPr>
          <a:xfrm>
            <a:off x="8482577" y="5047427"/>
            <a:ext cx="2785403" cy="577081"/>
          </a:xfrm>
          <a:prstGeom prst="rect">
            <a:avLst/>
          </a:prstGeom>
          <a:noFill/>
        </p:spPr>
        <p:txBody>
          <a:bodyPr wrap="square" lIns="0" tIns="0" rIns="0" bIns="0" rtlCol="0">
            <a:spAutoFit/>
          </a:bodyPr>
          <a:lstStyle/>
          <a:p>
            <a:pPr algn="l"/>
            <a:r>
              <a:rPr lang="en-US" sz="2400" dirty="0">
                <a:highlight>
                  <a:srgbClr val="FFFFFF"/>
                </a:highlight>
                <a:latin typeface="IBM Plex Sans Text" panose="020B0503050203000203" pitchFamily="34" charset="0"/>
              </a:rPr>
              <a:t>Farmyard manure </a:t>
            </a:r>
          </a:p>
          <a:p>
            <a:pPr marL="285750" indent="-285750" algn="l">
              <a:buFont typeface="Arial" panose="020B0604020202020204" pitchFamily="34" charset="0"/>
              <a:buChar char="•"/>
            </a:pPr>
            <a:endParaRPr lang="en-US" dirty="0" err="1">
              <a:latin typeface="IBM Plex Sans Text" panose="020B0503050203000203" pitchFamily="34" charset="0"/>
            </a:endParaRPr>
          </a:p>
        </p:txBody>
      </p:sp>
      <p:sp>
        <p:nvSpPr>
          <p:cNvPr id="13" name="Oval 12">
            <a:extLst>
              <a:ext uri="{FF2B5EF4-FFF2-40B4-BE49-F238E27FC236}">
                <a16:creationId xmlns:a16="http://schemas.microsoft.com/office/drawing/2014/main" id="{E5592105-762D-9F61-6D81-7FCF71DEF080}"/>
              </a:ext>
            </a:extLst>
          </p:cNvPr>
          <p:cNvSpPr/>
          <p:nvPr/>
        </p:nvSpPr>
        <p:spPr>
          <a:xfrm>
            <a:off x="1786846" y="4442589"/>
            <a:ext cx="1195754" cy="3043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A6C8582-07CC-AB46-FA94-2EEE7B1710A0}"/>
              </a:ext>
            </a:extLst>
          </p:cNvPr>
          <p:cNvSpPr/>
          <p:nvPr/>
        </p:nvSpPr>
        <p:spPr>
          <a:xfrm>
            <a:off x="8316742" y="4791112"/>
            <a:ext cx="2785402" cy="74346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175D3FE-D9C3-E0EC-9057-CAD6CEB231EA}"/>
              </a:ext>
            </a:extLst>
          </p:cNvPr>
          <p:cNvSpPr/>
          <p:nvPr/>
        </p:nvSpPr>
        <p:spPr>
          <a:xfrm>
            <a:off x="1269740" y="6066437"/>
            <a:ext cx="2298227" cy="58003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90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AB5DB-ADEA-5D2C-FE85-5A17ED66C437}"/>
              </a:ext>
            </a:extLst>
          </p:cNvPr>
          <p:cNvSpPr>
            <a:spLocks noGrp="1"/>
          </p:cNvSpPr>
          <p:nvPr>
            <p:ph type="title"/>
          </p:nvPr>
        </p:nvSpPr>
        <p:spPr>
          <a:xfrm>
            <a:off x="304800" y="239131"/>
            <a:ext cx="10437616" cy="649869"/>
          </a:xfrm>
        </p:spPr>
        <p:txBody>
          <a:bodyPr>
            <a:normAutofit/>
          </a:bodyPr>
          <a:lstStyle/>
          <a:p>
            <a:r>
              <a:rPr lang="nl-NL" sz="3200" b="1" dirty="0">
                <a:latin typeface="IBM Plex Sans Text" panose="020B0604020202020204" charset="0"/>
              </a:rPr>
              <a:t>Types of manure (based on dry matter content)</a:t>
            </a:r>
          </a:p>
        </p:txBody>
      </p:sp>
      <p:sp>
        <p:nvSpPr>
          <p:cNvPr id="5" name="Content Placeholder 4">
            <a:extLst>
              <a:ext uri="{FF2B5EF4-FFF2-40B4-BE49-F238E27FC236}">
                <a16:creationId xmlns:a16="http://schemas.microsoft.com/office/drawing/2014/main" id="{A85C05CE-CEA6-4508-4265-80C8D26FEF30}"/>
              </a:ext>
            </a:extLst>
          </p:cNvPr>
          <p:cNvSpPr>
            <a:spLocks noGrp="1"/>
          </p:cNvSpPr>
          <p:nvPr>
            <p:ph idx="1"/>
          </p:nvPr>
        </p:nvSpPr>
        <p:spPr>
          <a:xfrm>
            <a:off x="424543" y="706197"/>
            <a:ext cx="12192000" cy="4780203"/>
          </a:xfrm>
        </p:spPr>
        <p:txBody>
          <a:bodyPr>
            <a:normAutofit/>
          </a:bodyPr>
          <a:lstStyle/>
          <a:p>
            <a:pPr marL="0" indent="0">
              <a:buNone/>
            </a:pPr>
            <a:endParaRPr lang="en-US" sz="2400" dirty="0">
              <a:solidFill>
                <a:srgbClr val="264C9F"/>
              </a:solidFill>
              <a:latin typeface="IBM Plex Sans Text" panose="020B0604020202020204" charset="0"/>
            </a:endParaRPr>
          </a:p>
          <a:p>
            <a:r>
              <a:rPr lang="en-US" sz="2400" b="1" dirty="0">
                <a:solidFill>
                  <a:srgbClr val="264C9F"/>
                </a:solidFill>
                <a:latin typeface="IBM Plex Sans Text" panose="020B0604020202020204" charset="0"/>
              </a:rPr>
              <a:t>Liquids</a:t>
            </a:r>
            <a:r>
              <a:rPr lang="en-US" sz="2400" dirty="0">
                <a:solidFill>
                  <a:srgbClr val="264C9F"/>
                </a:solidFill>
                <a:latin typeface="IBM Plex Sans Text" panose="020B0604020202020204" charset="0"/>
              </a:rPr>
              <a:t>: mainly urine with little dung and often diluted with water (max 4% dry matter)</a:t>
            </a:r>
          </a:p>
          <a:p>
            <a:r>
              <a:rPr lang="en-US" sz="2400" b="1" dirty="0">
                <a:solidFill>
                  <a:srgbClr val="264C9F"/>
                </a:solidFill>
                <a:latin typeface="IBM Plex Sans Text" panose="020B0604020202020204" charset="0"/>
              </a:rPr>
              <a:t>Slurry: </a:t>
            </a:r>
            <a:r>
              <a:rPr lang="en-US" sz="2400" dirty="0">
                <a:solidFill>
                  <a:srgbClr val="264C9F"/>
                </a:solidFill>
                <a:latin typeface="IBM Plex Sans Text" panose="020B0604020202020204" charset="0"/>
              </a:rPr>
              <a:t>mixture of </a:t>
            </a:r>
            <a:r>
              <a:rPr lang="en-US" sz="2400" dirty="0" err="1">
                <a:solidFill>
                  <a:srgbClr val="264C9F"/>
                </a:solidFill>
                <a:latin typeface="IBM Plex Sans Text" panose="020B0604020202020204" charset="0"/>
              </a:rPr>
              <a:t>faeces</a:t>
            </a:r>
            <a:r>
              <a:rPr lang="en-US" sz="2400" dirty="0">
                <a:solidFill>
                  <a:srgbClr val="264C9F"/>
                </a:solidFill>
                <a:latin typeface="IBM Plex Sans Text" panose="020B0604020202020204" charset="0"/>
              </a:rPr>
              <a:t>, urine (cattle, pigs); often diluted with water </a:t>
            </a:r>
          </a:p>
          <a:p>
            <a:pPr marL="0" indent="0">
              <a:buNone/>
            </a:pPr>
            <a:r>
              <a:rPr lang="en-US" sz="2400" dirty="0">
                <a:solidFill>
                  <a:srgbClr val="264C9F"/>
                </a:solidFill>
                <a:latin typeface="IBM Plex Sans Text" panose="020B0604020202020204" charset="0"/>
              </a:rPr>
              <a:t>  (4% to 10% dry matter</a:t>
            </a:r>
            <a:r>
              <a:rPr lang="en-US" sz="2100" dirty="0">
                <a:solidFill>
                  <a:srgbClr val="264C9F"/>
                </a:solidFill>
                <a:latin typeface="IBM Plex Sans Text" panose="020B0604020202020204" charset="0"/>
              </a:rPr>
              <a:t>)</a:t>
            </a:r>
            <a:endParaRPr lang="en-US" sz="2100" b="1" dirty="0">
              <a:solidFill>
                <a:srgbClr val="264C9F"/>
              </a:solidFill>
              <a:latin typeface="IBM Plex Sans Text" panose="020B0604020202020204" charset="0"/>
            </a:endParaRPr>
          </a:p>
          <a:p>
            <a:r>
              <a:rPr lang="en-US" sz="2400" b="1" dirty="0">
                <a:solidFill>
                  <a:srgbClr val="264C9F"/>
                </a:solidFill>
                <a:latin typeface="IBM Plex Sans Text" panose="020B0604020202020204" charset="0"/>
              </a:rPr>
              <a:t>Semi-solid: </a:t>
            </a:r>
            <a:r>
              <a:rPr lang="en-US" sz="2400" dirty="0">
                <a:solidFill>
                  <a:srgbClr val="264C9F"/>
                </a:solidFill>
                <a:latin typeface="IBM Plex Sans Text" panose="020B0604020202020204" charset="0"/>
              </a:rPr>
              <a:t>often </a:t>
            </a:r>
            <a:r>
              <a:rPr lang="en-US" sz="2400" dirty="0" err="1">
                <a:solidFill>
                  <a:srgbClr val="264C9F"/>
                </a:solidFill>
                <a:latin typeface="IBM Plex Sans Text" panose="020B0604020202020204" charset="0"/>
              </a:rPr>
              <a:t>faeces</a:t>
            </a:r>
            <a:r>
              <a:rPr lang="en-US" sz="2400" dirty="0">
                <a:solidFill>
                  <a:srgbClr val="264C9F"/>
                </a:solidFill>
                <a:latin typeface="IBM Plex Sans Text" panose="020B0604020202020204" charset="0"/>
              </a:rPr>
              <a:t> (10% to 20% dry matter) </a:t>
            </a:r>
            <a:endParaRPr lang="en-US" sz="2400" b="1" dirty="0">
              <a:solidFill>
                <a:srgbClr val="264C9F"/>
              </a:solidFill>
              <a:latin typeface="IBM Plex Sans Text" panose="020B0604020202020204" charset="0"/>
            </a:endParaRPr>
          </a:p>
          <a:p>
            <a:r>
              <a:rPr lang="en-US" sz="2400" b="1" dirty="0">
                <a:solidFill>
                  <a:srgbClr val="264C9F"/>
                </a:solidFill>
                <a:latin typeface="IBM Plex Sans Text" panose="020B0604020202020204" charset="0"/>
              </a:rPr>
              <a:t>Solids</a:t>
            </a:r>
            <a:r>
              <a:rPr lang="en-US" sz="2400" dirty="0">
                <a:solidFill>
                  <a:srgbClr val="264C9F"/>
                </a:solidFill>
                <a:latin typeface="IBM Plex Sans Text" panose="020B0604020202020204" charset="0"/>
              </a:rPr>
              <a:t>: mainly dung</a:t>
            </a:r>
            <a:r>
              <a:rPr lang="en-US" sz="2800" dirty="0">
                <a:solidFill>
                  <a:srgbClr val="264C9F"/>
                </a:solidFill>
                <a:latin typeface="IBM Plex Sans Text" panose="020B0604020202020204" charset="0"/>
              </a:rPr>
              <a:t> </a:t>
            </a:r>
            <a:r>
              <a:rPr lang="en-US" sz="2400" dirty="0">
                <a:solidFill>
                  <a:srgbClr val="264C9F"/>
                </a:solidFill>
                <a:latin typeface="IBM Plex Sans Text" panose="020B0604020202020204" charset="0"/>
              </a:rPr>
              <a:t>or mixed with bedding materials,</a:t>
            </a:r>
          </a:p>
          <a:p>
            <a:pPr marL="0" indent="0">
              <a:buNone/>
            </a:pPr>
            <a:r>
              <a:rPr lang="en-US" sz="2400" dirty="0">
                <a:solidFill>
                  <a:srgbClr val="264C9F"/>
                </a:solidFill>
                <a:latin typeface="IBM Plex Sans Text" panose="020B0604020202020204" charset="0"/>
              </a:rPr>
              <a:t>  poultry manure, farmyard manure (&gt; 20% dry matter)</a:t>
            </a:r>
          </a:p>
          <a:p>
            <a:pPr lvl="1"/>
            <a:endParaRPr lang="en-US" sz="2800" dirty="0">
              <a:solidFill>
                <a:srgbClr val="264C9F"/>
              </a:solidFill>
              <a:latin typeface="IBM Plex Sans Text" panose="020B0604020202020204" charset="0"/>
            </a:endParaRPr>
          </a:p>
          <a:p>
            <a:endParaRPr lang="en-US" dirty="0">
              <a:latin typeface="IBM Plex Sans Text" panose="020B0604020202020204" charset="0"/>
            </a:endParaRPr>
          </a:p>
        </p:txBody>
      </p:sp>
      <p:pic>
        <p:nvPicPr>
          <p:cNvPr id="3" name="Picture 2">
            <a:extLst>
              <a:ext uri="{FF2B5EF4-FFF2-40B4-BE49-F238E27FC236}">
                <a16:creationId xmlns:a16="http://schemas.microsoft.com/office/drawing/2014/main" id="{B6C400D8-7E37-D252-A704-82D14DE73ACD}"/>
              </a:ext>
            </a:extLst>
          </p:cNvPr>
          <p:cNvPicPr>
            <a:picLocks noChangeAspect="1"/>
          </p:cNvPicPr>
          <p:nvPr/>
        </p:nvPicPr>
        <p:blipFill>
          <a:blip r:embed="rId3"/>
          <a:stretch>
            <a:fillRect/>
          </a:stretch>
        </p:blipFill>
        <p:spPr>
          <a:xfrm>
            <a:off x="1430360" y="4177743"/>
            <a:ext cx="8578346" cy="2441126"/>
          </a:xfrm>
          <a:prstGeom prst="rect">
            <a:avLst/>
          </a:prstGeom>
        </p:spPr>
      </p:pic>
    </p:spTree>
    <p:extLst>
      <p:ext uri="{BB962C8B-B14F-4D97-AF65-F5344CB8AC3E}">
        <p14:creationId xmlns:p14="http://schemas.microsoft.com/office/powerpoint/2010/main" val="98650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9718-43BD-2CF4-F574-C2BA38170C74}"/>
              </a:ext>
            </a:extLst>
          </p:cNvPr>
          <p:cNvSpPr txBox="1">
            <a:spLocks/>
          </p:cNvSpPr>
          <p:nvPr/>
        </p:nvSpPr>
        <p:spPr>
          <a:xfrm>
            <a:off x="335360" y="620688"/>
            <a:ext cx="10515600" cy="874952"/>
          </a:xfrm>
          <a:prstGeom prst="rect">
            <a:avLst/>
          </a:prstGeom>
        </p:spPr>
        <p:txBody>
          <a:bodyPr>
            <a:noAutofit/>
          </a:bodyPr>
          <a:lstStyle>
            <a:lvl1pPr>
              <a:defRPr>
                <a:latin typeface="+mj-lt"/>
                <a:ea typeface="+mj-ea"/>
                <a:cs typeface="+mj-cs"/>
              </a:defRPr>
            </a:lvl1pPr>
          </a:lstStyle>
          <a:p>
            <a:r>
              <a:rPr lang="en-GB" sz="3200" b="1" dirty="0">
                <a:solidFill>
                  <a:srgbClr val="0070C0"/>
                </a:solidFill>
                <a:highlight>
                  <a:srgbClr val="FFFFFF"/>
                </a:highlight>
                <a:latin typeface="IBM Plex Sans Text" panose="020B0604020202020204" charset="0"/>
              </a:rPr>
              <a:t>Types of manure</a:t>
            </a:r>
            <a:br>
              <a:rPr lang="en-GB" sz="3200" b="1" dirty="0">
                <a:latin typeface="IBM Plex Sans Text" panose="020B0604020202020204" charset="0"/>
              </a:rPr>
            </a:br>
            <a:endParaRPr lang="nl-NL" sz="3200" b="1" dirty="0">
              <a:latin typeface="IBM Plex Sans Text" panose="020B0604020202020204" charset="0"/>
            </a:endParaRPr>
          </a:p>
        </p:txBody>
      </p:sp>
      <p:sp>
        <p:nvSpPr>
          <p:cNvPr id="3" name="Content Placeholder 2">
            <a:extLst>
              <a:ext uri="{FF2B5EF4-FFF2-40B4-BE49-F238E27FC236}">
                <a16:creationId xmlns:a16="http://schemas.microsoft.com/office/drawing/2014/main" id="{17634D96-8BD3-6E9F-467A-4FA7F22F8C7E}"/>
              </a:ext>
            </a:extLst>
          </p:cNvPr>
          <p:cNvSpPr txBox="1">
            <a:spLocks/>
          </p:cNvSpPr>
          <p:nvPr/>
        </p:nvSpPr>
        <p:spPr>
          <a:xfrm>
            <a:off x="344568" y="1292536"/>
            <a:ext cx="11317458" cy="519346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97815" indent="-28575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The type of manure affects:</a:t>
            </a:r>
          </a:p>
          <a:p>
            <a:pPr marL="755015" lvl="1" indent="-28575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 Its collection, storage, handling and use</a:t>
            </a:r>
          </a:p>
          <a:p>
            <a:pPr marL="755015" lvl="1" indent="-28575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 Potential nutrient losses</a:t>
            </a:r>
          </a:p>
          <a:p>
            <a:pPr marL="755015" lvl="1" indent="-28575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 The feasibility of improved manure management practices</a:t>
            </a:r>
          </a:p>
          <a:p>
            <a:pPr marL="12065">
              <a:buClr>
                <a:srgbClr val="005171"/>
              </a:buClr>
              <a:buSzPct val="138888"/>
              <a:tabLst>
                <a:tab pos="266065" algn="l"/>
              </a:tabLst>
            </a:pPr>
            <a:endParaRPr lang="en-US" sz="2400" spc="-5" dirty="0">
              <a:solidFill>
                <a:srgbClr val="264C9F"/>
              </a:solidFill>
              <a:latin typeface="IBM Plex Sans Text" panose="020B0604020202020204" charset="0"/>
              <a:cs typeface="Verdana"/>
            </a:endParaRPr>
          </a:p>
          <a:p>
            <a:pPr marL="297815" indent="-28575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Moisture content (dry matter content) of manure: an important property for manure collection, storage, handling, treatment and utilization/application</a:t>
            </a:r>
          </a:p>
          <a:p>
            <a:pPr marL="297815" indent="-285750">
              <a:buClr>
                <a:srgbClr val="005171"/>
              </a:buClr>
              <a:buSzPct val="138888"/>
              <a:buFont typeface="Arial" panose="020B0604020202020204" pitchFamily="34" charset="0"/>
              <a:buChar char="•"/>
              <a:tabLst>
                <a:tab pos="266065" algn="l"/>
              </a:tabLst>
            </a:pPr>
            <a:endParaRPr lang="en-US" sz="2400" spc="-5" dirty="0">
              <a:solidFill>
                <a:srgbClr val="264C9F"/>
              </a:solidFill>
              <a:latin typeface="IBM Plex Sans Text" panose="020B0604020202020204" charset="0"/>
              <a:cs typeface="Verdana"/>
            </a:endParaRPr>
          </a:p>
          <a:p>
            <a:pPr marL="297815" indent="-28575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Moisture content (dry matter content) of manure is mainly determined by:</a:t>
            </a:r>
          </a:p>
          <a:p>
            <a:pPr marL="755015" lvl="1" indent="-28575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The content of dung (solid excreta) </a:t>
            </a:r>
          </a:p>
          <a:p>
            <a:pPr marL="755015" lvl="1" indent="-28575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The use of bedding material in barn </a:t>
            </a:r>
          </a:p>
          <a:p>
            <a:pPr marL="755015" lvl="1" indent="-285750">
              <a:buClr>
                <a:srgbClr val="005171"/>
              </a:buClr>
              <a:buSzPct val="138888"/>
              <a:buFont typeface="Arial" panose="020B0604020202020204" pitchFamily="34" charset="0"/>
              <a:buChar char="•"/>
              <a:tabLst>
                <a:tab pos="266065" algn="l"/>
              </a:tabLst>
            </a:pPr>
            <a:r>
              <a:rPr lang="en-US" sz="2400" spc="-5" dirty="0">
                <a:solidFill>
                  <a:srgbClr val="264C9F"/>
                </a:solidFill>
                <a:latin typeface="IBM Plex Sans Text" panose="020B0604020202020204" charset="0"/>
                <a:cs typeface="Verdana"/>
              </a:rPr>
              <a:t>The addition/dilution with water (for cleaning)</a:t>
            </a:r>
          </a:p>
        </p:txBody>
      </p:sp>
    </p:spTree>
    <p:extLst>
      <p:ext uri="{BB962C8B-B14F-4D97-AF65-F5344CB8AC3E}">
        <p14:creationId xmlns:p14="http://schemas.microsoft.com/office/powerpoint/2010/main" val="332881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6536-A4D9-A26E-C3D5-783D971B6599}"/>
              </a:ext>
            </a:extLst>
          </p:cNvPr>
          <p:cNvSpPr>
            <a:spLocks noGrp="1"/>
          </p:cNvSpPr>
          <p:nvPr>
            <p:ph type="title"/>
          </p:nvPr>
        </p:nvSpPr>
        <p:spPr>
          <a:xfrm>
            <a:off x="250371" y="284053"/>
            <a:ext cx="8491627" cy="642040"/>
          </a:xfrm>
        </p:spPr>
        <p:txBody>
          <a:bodyPr>
            <a:normAutofit fontScale="90000"/>
          </a:bodyPr>
          <a:lstStyle/>
          <a:p>
            <a:r>
              <a:rPr lang="en-GB" sz="3600" b="1" dirty="0">
                <a:latin typeface="IBM Plex Sans Text" panose="020B0604020202020204" charset="0"/>
                <a:cs typeface="IBM Plex Sans Text" panose="020B0604020202020204" charset="0"/>
              </a:rPr>
              <a:t>Components of (farmyard) manure</a:t>
            </a:r>
            <a:br>
              <a:rPr lang="en-GB" sz="3200" b="1" dirty="0"/>
            </a:br>
            <a:endParaRPr lang="en-US" sz="3200" b="1" dirty="0">
              <a:cs typeface="Times New Roman" panose="02020603050405020304" pitchFamily="18" charset="0"/>
            </a:endParaRPr>
          </a:p>
        </p:txBody>
      </p:sp>
      <p:graphicFrame>
        <p:nvGraphicFramePr>
          <p:cNvPr id="4" name="Diagram 3">
            <a:extLst>
              <a:ext uri="{FF2B5EF4-FFF2-40B4-BE49-F238E27FC236}">
                <a16:creationId xmlns:a16="http://schemas.microsoft.com/office/drawing/2014/main" id="{E67DBCCA-D60D-9F9E-B78A-54DF0C691FF2}"/>
              </a:ext>
            </a:extLst>
          </p:cNvPr>
          <p:cNvGraphicFramePr/>
          <p:nvPr>
            <p:extLst>
              <p:ext uri="{D42A27DB-BD31-4B8C-83A1-F6EECF244321}">
                <p14:modId xmlns:p14="http://schemas.microsoft.com/office/powerpoint/2010/main" val="849891305"/>
              </p:ext>
            </p:extLst>
          </p:nvPr>
        </p:nvGraphicFramePr>
        <p:xfrm>
          <a:off x="1476554" y="1623171"/>
          <a:ext cx="7265444" cy="491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8818BA1-A685-1A5E-9810-DFE5BFC464A7}"/>
              </a:ext>
            </a:extLst>
          </p:cNvPr>
          <p:cNvSpPr txBox="1"/>
          <p:nvPr/>
        </p:nvSpPr>
        <p:spPr>
          <a:xfrm>
            <a:off x="5288478" y="958970"/>
            <a:ext cx="6435579" cy="1838965"/>
          </a:xfrm>
          <a:prstGeom prst="rect">
            <a:avLst/>
          </a:prstGeom>
          <a:noFill/>
        </p:spPr>
        <p:txBody>
          <a:bodyPr wrap="square" rtlCol="0">
            <a:spAutoFit/>
          </a:bodyPr>
          <a:lstStyle/>
          <a:p>
            <a:r>
              <a:rPr lang="en-US" sz="2000" b="1" dirty="0">
                <a:latin typeface="IBM Plex Sans Text" panose="020B0604020202020204" charset="0"/>
              </a:rPr>
              <a:t>Undigested feed components</a:t>
            </a:r>
            <a:r>
              <a:rPr lang="en-US" sz="2000" dirty="0">
                <a:latin typeface="IBM Plex Sans Text" panose="020B0604020202020204" charset="0"/>
              </a:rPr>
              <a:t> </a:t>
            </a:r>
            <a:r>
              <a:rPr lang="en-US" sz="2000" b="1" dirty="0">
                <a:latin typeface="IBM Plex Sans Text" panose="020B0604020202020204" charset="0"/>
              </a:rPr>
              <a:t>in dung:</a:t>
            </a:r>
          </a:p>
          <a:p>
            <a:pPr marL="285750" indent="-285750">
              <a:buFont typeface="Arial" panose="020B0604020202020204" pitchFamily="34" charset="0"/>
              <a:buChar char="•"/>
            </a:pPr>
            <a:r>
              <a:rPr lang="en-US" sz="2000" dirty="0">
                <a:latin typeface="IBM Plex Sans Text" panose="020B0604020202020204" charset="0"/>
              </a:rPr>
              <a:t>Consists of a wide range of </a:t>
            </a:r>
            <a:r>
              <a:rPr lang="en-US" sz="2000" b="1" dirty="0">
                <a:latin typeface="IBM Plex Sans Text" panose="020B0604020202020204" charset="0"/>
              </a:rPr>
              <a:t>organic compounds</a:t>
            </a:r>
          </a:p>
          <a:p>
            <a:pPr marL="285750" indent="-285750">
              <a:buFont typeface="Arial" panose="020B0604020202020204" pitchFamily="34" charset="0"/>
              <a:buChar char="•"/>
            </a:pPr>
            <a:r>
              <a:rPr lang="en-US" sz="2000" dirty="0">
                <a:latin typeface="IBM Plex Sans Text" panose="020B0604020202020204" charset="0"/>
              </a:rPr>
              <a:t>Source of </a:t>
            </a:r>
            <a:r>
              <a:rPr lang="en-US" sz="2000" b="1" dirty="0">
                <a:latin typeface="IBM Plex Sans Text" panose="020B0604020202020204" charset="0"/>
              </a:rPr>
              <a:t>nutrients</a:t>
            </a:r>
            <a:r>
              <a:rPr lang="en-US" sz="2000" dirty="0">
                <a:latin typeface="IBM Plex Sans Text" panose="020B0604020202020204" charset="0"/>
              </a:rPr>
              <a:t> like nitrogen, phosphorus and potassium </a:t>
            </a:r>
          </a:p>
          <a:p>
            <a:pPr marL="285750" indent="-285750">
              <a:buFont typeface="Arial" panose="020B0604020202020204" pitchFamily="34" charset="0"/>
              <a:buChar char="•"/>
            </a:pPr>
            <a:r>
              <a:rPr lang="en-US" sz="2000" dirty="0">
                <a:latin typeface="IBM Plex Sans Text" panose="020B0604020202020204" charset="0"/>
              </a:rPr>
              <a:t>Can also contain </a:t>
            </a:r>
            <a:r>
              <a:rPr lang="en-US" sz="2000" b="1" dirty="0">
                <a:latin typeface="IBM Plex Sans Text" panose="020B0604020202020204" charset="0"/>
              </a:rPr>
              <a:t>weed seeds</a:t>
            </a:r>
          </a:p>
          <a:p>
            <a:endParaRPr lang="en-US" dirty="0"/>
          </a:p>
        </p:txBody>
      </p:sp>
      <p:sp>
        <p:nvSpPr>
          <p:cNvPr id="7" name="TextBox 6">
            <a:extLst>
              <a:ext uri="{FF2B5EF4-FFF2-40B4-BE49-F238E27FC236}">
                <a16:creationId xmlns:a16="http://schemas.microsoft.com/office/drawing/2014/main" id="{A28BBF64-8CA0-A77B-B94D-B150092EE963}"/>
              </a:ext>
            </a:extLst>
          </p:cNvPr>
          <p:cNvSpPr txBox="1"/>
          <p:nvPr/>
        </p:nvSpPr>
        <p:spPr>
          <a:xfrm>
            <a:off x="7371472" y="3341125"/>
            <a:ext cx="4743774" cy="1323439"/>
          </a:xfrm>
          <a:prstGeom prst="rect">
            <a:avLst/>
          </a:prstGeom>
          <a:noFill/>
        </p:spPr>
        <p:txBody>
          <a:bodyPr wrap="square" rtlCol="0">
            <a:spAutoFit/>
          </a:bodyPr>
          <a:lstStyle/>
          <a:p>
            <a:r>
              <a:rPr lang="en-US" sz="2000" b="1" dirty="0">
                <a:latin typeface="IBM Plex Sans Text" panose="020B0604020202020204" charset="0"/>
              </a:rPr>
              <a:t>F</a:t>
            </a:r>
            <a:r>
              <a:rPr lang="en-US" sz="2000" b="1" i="0" dirty="0">
                <a:effectLst/>
                <a:latin typeface="IBM Plex Sans Text" panose="020B0604020202020204" charset="0"/>
              </a:rPr>
              <a:t>eed spill or </a:t>
            </a:r>
            <a:r>
              <a:rPr lang="en-US" sz="2000" b="1" dirty="0">
                <a:latin typeface="IBM Plex Sans Text" panose="020B0604020202020204" charset="0"/>
              </a:rPr>
              <a:t>feed refusals:</a:t>
            </a:r>
            <a:endParaRPr lang="en-US" sz="2000" b="1" i="0" dirty="0">
              <a:effectLst/>
              <a:latin typeface="IBM Plex Sans Text" panose="020B0604020202020204" charset="0"/>
            </a:endParaRPr>
          </a:p>
          <a:p>
            <a:pPr marL="285750" indent="-285750">
              <a:buFont typeface="Arial" panose="020B0604020202020204" pitchFamily="34" charset="0"/>
              <a:buChar char="•"/>
            </a:pPr>
            <a:r>
              <a:rPr lang="en-US" sz="2000" dirty="0">
                <a:latin typeface="IBM Plex Sans Text" panose="020B0604020202020204" charset="0"/>
              </a:rPr>
              <a:t>Source of </a:t>
            </a:r>
            <a:r>
              <a:rPr lang="en-US" sz="2000" b="1" dirty="0">
                <a:latin typeface="IBM Plex Sans Text" panose="020B0604020202020204" charset="0"/>
              </a:rPr>
              <a:t>organic matter</a:t>
            </a:r>
          </a:p>
          <a:p>
            <a:pPr marL="285750" indent="-285750">
              <a:buFont typeface="Arial" panose="020B0604020202020204" pitchFamily="34" charset="0"/>
              <a:buChar char="•"/>
            </a:pPr>
            <a:r>
              <a:rPr lang="en-US" sz="2000" dirty="0">
                <a:latin typeface="IBM Plex Sans Text" panose="020B0604020202020204" charset="0"/>
              </a:rPr>
              <a:t>Source of </a:t>
            </a:r>
            <a:r>
              <a:rPr lang="en-US" sz="2000" b="1" dirty="0">
                <a:latin typeface="IBM Plex Sans Text" panose="020B0604020202020204" charset="0"/>
              </a:rPr>
              <a:t>nutrients</a:t>
            </a:r>
            <a:r>
              <a:rPr lang="en-US" sz="2000" dirty="0">
                <a:latin typeface="IBM Plex Sans Text" panose="020B0604020202020204" charset="0"/>
              </a:rPr>
              <a:t>: nitrogen phosphorus and potassium, etc.</a:t>
            </a:r>
          </a:p>
        </p:txBody>
      </p:sp>
      <p:sp>
        <p:nvSpPr>
          <p:cNvPr id="13" name="TextBox 12">
            <a:extLst>
              <a:ext uri="{FF2B5EF4-FFF2-40B4-BE49-F238E27FC236}">
                <a16:creationId xmlns:a16="http://schemas.microsoft.com/office/drawing/2014/main" id="{49EE0F8C-1712-4786-0FE7-7E08C3B4DF83}"/>
              </a:ext>
            </a:extLst>
          </p:cNvPr>
          <p:cNvSpPr txBox="1"/>
          <p:nvPr/>
        </p:nvSpPr>
        <p:spPr>
          <a:xfrm>
            <a:off x="138221" y="2353699"/>
            <a:ext cx="4048294" cy="1631216"/>
          </a:xfrm>
          <a:prstGeom prst="rect">
            <a:avLst/>
          </a:prstGeom>
          <a:noFill/>
        </p:spPr>
        <p:txBody>
          <a:bodyPr wrap="square" rtlCol="0">
            <a:spAutoFit/>
          </a:bodyPr>
          <a:lstStyle/>
          <a:p>
            <a:r>
              <a:rPr lang="en-US" sz="2000" b="1" dirty="0">
                <a:latin typeface="IBM Plex Sans Text" panose="020B0604020202020204" charset="0"/>
              </a:rPr>
              <a:t>Straw, sawdust, wood shavings, etc. of bedding materials:</a:t>
            </a:r>
          </a:p>
          <a:p>
            <a:pPr marL="285750" indent="-285750">
              <a:buFont typeface="Arial" panose="020B0604020202020204" pitchFamily="34" charset="0"/>
              <a:buChar char="•"/>
            </a:pPr>
            <a:r>
              <a:rPr lang="en-US" sz="2000" b="1" dirty="0">
                <a:latin typeface="IBM Plex Sans Text" panose="020B0604020202020204" charset="0"/>
              </a:rPr>
              <a:t>Organic matter</a:t>
            </a:r>
          </a:p>
          <a:p>
            <a:pPr marL="285750" indent="-285750">
              <a:buFont typeface="Arial" panose="020B0604020202020204" pitchFamily="34" charset="0"/>
              <a:buChar char="•"/>
            </a:pPr>
            <a:r>
              <a:rPr lang="en-US" sz="2000" dirty="0">
                <a:latin typeface="IBM Plex Sans Text" panose="020B0604020202020204" charset="0"/>
              </a:rPr>
              <a:t>Increases </a:t>
            </a:r>
            <a:r>
              <a:rPr lang="en-US" sz="2000" b="1" dirty="0">
                <a:latin typeface="IBM Plex Sans Text" panose="020B0604020202020204" charset="0"/>
              </a:rPr>
              <a:t>carbon</a:t>
            </a:r>
            <a:r>
              <a:rPr lang="en-US" sz="2000" dirty="0">
                <a:latin typeface="IBM Plex Sans Text" panose="020B0604020202020204" charset="0"/>
              </a:rPr>
              <a:t> </a:t>
            </a:r>
          </a:p>
          <a:p>
            <a:r>
              <a:rPr lang="en-US" sz="2000" dirty="0">
                <a:latin typeface="IBM Plex Sans Text" panose="020B0604020202020204" charset="0"/>
              </a:rPr>
              <a:t>     content of manure</a:t>
            </a:r>
          </a:p>
        </p:txBody>
      </p:sp>
      <p:sp>
        <p:nvSpPr>
          <p:cNvPr id="14" name="TextBox 13">
            <a:extLst>
              <a:ext uri="{FF2B5EF4-FFF2-40B4-BE49-F238E27FC236}">
                <a16:creationId xmlns:a16="http://schemas.microsoft.com/office/drawing/2014/main" id="{43BD8B84-C480-7EC2-847E-3A6EC7F67E10}"/>
              </a:ext>
            </a:extLst>
          </p:cNvPr>
          <p:cNvSpPr txBox="1"/>
          <p:nvPr/>
        </p:nvSpPr>
        <p:spPr>
          <a:xfrm>
            <a:off x="5759532" y="5517004"/>
            <a:ext cx="6167423" cy="1015663"/>
          </a:xfrm>
          <a:prstGeom prst="rect">
            <a:avLst/>
          </a:prstGeom>
          <a:noFill/>
        </p:spPr>
        <p:txBody>
          <a:bodyPr wrap="square" rtlCol="0">
            <a:spAutoFit/>
          </a:bodyPr>
          <a:lstStyle/>
          <a:p>
            <a:r>
              <a:rPr lang="en-US" sz="2000" b="1" dirty="0">
                <a:latin typeface="IBM Plex Sans Text" panose="020B0604020202020204" charset="0"/>
              </a:rPr>
              <a:t>Metabolic waste and surplus nutrients in urine:</a:t>
            </a:r>
            <a:endParaRPr lang="en-US" sz="2000" dirty="0">
              <a:latin typeface="IBM Plex Sans Text" panose="020B0604020202020204" charset="0"/>
            </a:endParaRPr>
          </a:p>
          <a:p>
            <a:pPr marL="285750" indent="-285750">
              <a:buFont typeface="Arial" panose="020B0604020202020204" pitchFamily="34" charset="0"/>
              <a:buChar char="•"/>
            </a:pPr>
            <a:r>
              <a:rPr lang="en-US" sz="2000" dirty="0">
                <a:latin typeface="IBM Plex Sans Text" panose="020B0604020202020204" charset="0"/>
              </a:rPr>
              <a:t>Source of </a:t>
            </a:r>
            <a:r>
              <a:rPr lang="en-US" sz="2000" b="1" dirty="0">
                <a:latin typeface="IBM Plex Sans Text" panose="020B0604020202020204" charset="0"/>
              </a:rPr>
              <a:t>nutrients:</a:t>
            </a:r>
            <a:r>
              <a:rPr lang="en-US" sz="2000" dirty="0">
                <a:latin typeface="IBM Plex Sans Text" panose="020B0604020202020204" charset="0"/>
              </a:rPr>
              <a:t> nitrogen (urea), phosphorus (pigs) and potassium, etc.</a:t>
            </a:r>
          </a:p>
        </p:txBody>
      </p:sp>
    </p:spTree>
    <p:extLst>
      <p:ext uri="{BB962C8B-B14F-4D97-AF65-F5344CB8AC3E}">
        <p14:creationId xmlns:p14="http://schemas.microsoft.com/office/powerpoint/2010/main" val="659922871"/>
      </p:ext>
    </p:extLst>
  </p:cSld>
  <p:clrMapOvr>
    <a:masterClrMapping/>
  </p:clrMapOvr>
</p:sld>
</file>

<file path=ppt/theme/theme1.xml><?xml version="1.0" encoding="utf-8"?>
<a:theme xmlns:a="http://schemas.openxmlformats.org/drawingml/2006/main" name="Kantoorthema">
  <a:themeElements>
    <a:clrScheme name="NEADAP">
      <a:dk1>
        <a:srgbClr val="0B61A4"/>
      </a:dk1>
      <a:lt1>
        <a:srgbClr val="FFFFFF"/>
      </a:lt1>
      <a:dk2>
        <a:srgbClr val="B46448"/>
      </a:dk2>
      <a:lt2>
        <a:srgbClr val="E7E6E6"/>
      </a:lt2>
      <a:accent1>
        <a:srgbClr val="33A8D1"/>
      </a:accent1>
      <a:accent2>
        <a:srgbClr val="F59201"/>
      </a:accent2>
      <a:accent3>
        <a:srgbClr val="1BA757"/>
      </a:accent3>
      <a:accent4>
        <a:srgbClr val="ABA59E"/>
      </a:accent4>
      <a:accent5>
        <a:srgbClr val="9AAFDB"/>
      </a:accent5>
      <a:accent6>
        <a:srgbClr val="AAD4AB"/>
      </a:accent6>
      <a:hlink>
        <a:srgbClr val="B46448"/>
      </a:hlink>
      <a:folHlink>
        <a:srgbClr val="CEA4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dirty="0" err="1" smtClean="0">
            <a:latin typeface="IBM Plex Sans Text" panose="020B0503050203000203" pitchFamily="34" charset="0"/>
          </a:defRPr>
        </a:defPPr>
      </a:lstStyle>
    </a:txDef>
  </a:objectDefaults>
  <a:extraClrSchemeLst/>
  <a:extLst>
    <a:ext uri="{05A4C25C-085E-4340-85A3-A5531E510DB2}">
      <thm15:themeFamily xmlns:thm15="http://schemas.microsoft.com/office/thememl/2012/main" name="Presentatie1" id="{BC913D91-E912-C643-85CA-D14250DD49BF}" vid="{514FDE7B-C08E-2443-A5C1-AE9ED96A011E}"/>
    </a:ext>
  </a:extLst>
</a:theme>
</file>

<file path=ppt/theme/theme2.xml><?xml version="1.0" encoding="utf-8"?>
<a:theme xmlns:a="http://schemas.openxmlformats.org/drawingml/2006/main" name="1_Kantoorthema">
  <a:themeElements>
    <a:clrScheme name="NEADAP">
      <a:dk1>
        <a:srgbClr val="0B61A4"/>
      </a:dk1>
      <a:lt1>
        <a:srgbClr val="FFFFFF"/>
      </a:lt1>
      <a:dk2>
        <a:srgbClr val="B46448"/>
      </a:dk2>
      <a:lt2>
        <a:srgbClr val="E7E6E6"/>
      </a:lt2>
      <a:accent1>
        <a:srgbClr val="33A8D1"/>
      </a:accent1>
      <a:accent2>
        <a:srgbClr val="F59201"/>
      </a:accent2>
      <a:accent3>
        <a:srgbClr val="1BA757"/>
      </a:accent3>
      <a:accent4>
        <a:srgbClr val="ABA59E"/>
      </a:accent4>
      <a:accent5>
        <a:srgbClr val="9AAFDB"/>
      </a:accent5>
      <a:accent6>
        <a:srgbClr val="AAD4AB"/>
      </a:accent6>
      <a:hlink>
        <a:srgbClr val="B46448"/>
      </a:hlink>
      <a:folHlink>
        <a:srgbClr val="CEA49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dirty="0" err="1" smtClean="0">
            <a:latin typeface="IBM Plex Sans Text" panose="020B0503050203000203" pitchFamily="34" charset="0"/>
          </a:defRPr>
        </a:defPPr>
      </a:lstStyle>
    </a:txDef>
  </a:objectDefaults>
  <a:extraClrSchemeLst/>
  <a:extLst>
    <a:ext uri="{05A4C25C-085E-4340-85A3-A5531E510DB2}">
      <thm15:themeFamily xmlns:thm15="http://schemas.microsoft.com/office/thememl/2012/main" name="Presentatie1" id="{BC913D91-E912-C643-85CA-D14250DD49BF}" vid="{514FDE7B-C08E-2443-A5C1-AE9ED96A01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1A16B4F69BF241AD903E40DED03CDA" ma:contentTypeVersion="18" ma:contentTypeDescription="Create a new document." ma:contentTypeScope="" ma:versionID="d0ea4c8d9b4d9fc1d15de342f9ab497d">
  <xsd:schema xmlns:xsd="http://www.w3.org/2001/XMLSchema" xmlns:xs="http://www.w3.org/2001/XMLSchema" xmlns:p="http://schemas.microsoft.com/office/2006/metadata/properties" xmlns:ns2="e1c3a044-5fe5-457f-b4ca-a04fb2f37b37" xmlns:ns3="24f29d78-8412-4836-ba20-722401432f1c" targetNamespace="http://schemas.microsoft.com/office/2006/metadata/properties" ma:root="true" ma:fieldsID="d12cca769b7a5549290bcd25abe1792c" ns2:_="" ns3:_="">
    <xsd:import namespace="e1c3a044-5fe5-457f-b4ca-a04fb2f37b37"/>
    <xsd:import namespace="24f29d78-8412-4836-ba20-722401432f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DateTaken" minOccurs="0"/>
                <xsd:element ref="ns2:MediaLengthInSecond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c3a044-5fe5-457f-b4ca-a04fb2f37b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d7329dd-438a-4558-bb02-8c32828ba005"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f29d78-8412-4836-ba20-722401432f1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677242ea-afa2-45b7-819a-99bd42c2021e}" ma:internalName="TaxCatchAll" ma:showField="CatchAllData" ma:web="24f29d78-8412-4836-ba20-722401432f1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c3a044-5fe5-457f-b4ca-a04fb2f37b37">
      <Terms xmlns="http://schemas.microsoft.com/office/infopath/2007/PartnerControls"/>
    </lcf76f155ced4ddcb4097134ff3c332f>
    <TaxCatchAll xmlns="24f29d78-8412-4836-ba20-722401432f1c" xsi:nil="true"/>
  </documentManagement>
</p:properties>
</file>

<file path=customXml/itemProps1.xml><?xml version="1.0" encoding="utf-8"?>
<ds:datastoreItem xmlns:ds="http://schemas.openxmlformats.org/officeDocument/2006/customXml" ds:itemID="{DFDF90A9-F3A1-4FEC-9196-35687117A3A5}">
  <ds:schemaRefs>
    <ds:schemaRef ds:uri="http://schemas.microsoft.com/sharepoint/v3/contenttype/forms"/>
  </ds:schemaRefs>
</ds:datastoreItem>
</file>

<file path=customXml/itemProps2.xml><?xml version="1.0" encoding="utf-8"?>
<ds:datastoreItem xmlns:ds="http://schemas.openxmlformats.org/officeDocument/2006/customXml" ds:itemID="{F581D6FD-8DB5-458B-813A-D822C5E409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c3a044-5fe5-457f-b4ca-a04fb2f37b37"/>
    <ds:schemaRef ds:uri="24f29d78-8412-4836-ba20-722401432f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78F843-7115-4F4C-95A5-43854713EEDC}">
  <ds:schemaRefs>
    <ds:schemaRef ds:uri="http://purl.org/dc/dcmitype/"/>
    <ds:schemaRef ds:uri="http://schemas.microsoft.com/office/infopath/2007/PartnerControls"/>
    <ds:schemaRef ds:uri="http://purl.org/dc/terms/"/>
    <ds:schemaRef ds:uri="e1c3a044-5fe5-457f-b4ca-a04fb2f37b37"/>
    <ds:schemaRef ds:uri="http://schemas.microsoft.com/office/2006/documentManagement/types"/>
    <ds:schemaRef ds:uri="http://purl.org/dc/elements/1.1/"/>
    <ds:schemaRef ds:uri="24f29d78-8412-4836-ba20-722401432f1c"/>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19474</TotalTime>
  <Words>2390</Words>
  <Application>Microsoft Macintosh PowerPoint</Application>
  <PresentationFormat>Widescreen</PresentationFormat>
  <Paragraphs>284</Paragraphs>
  <Slides>23</Slides>
  <Notes>14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3" baseType="lpstr">
      <vt:lpstr>Times New Roman</vt:lpstr>
      <vt:lpstr>IBM Plex Sans</vt:lpstr>
      <vt:lpstr>IBM Plex Sans Text</vt:lpstr>
      <vt:lpstr>Georgia</vt:lpstr>
      <vt:lpstr>Calibri</vt:lpstr>
      <vt:lpstr>Courier New</vt:lpstr>
      <vt:lpstr>Arial</vt:lpstr>
      <vt:lpstr>Kantoorthema</vt:lpstr>
      <vt:lpstr>1_Kantoorthema</vt:lpstr>
      <vt:lpstr>Picture</vt:lpstr>
      <vt:lpstr>Module 1.  Introduction to manure management</vt:lpstr>
      <vt:lpstr>Learning objectives of Module 1</vt:lpstr>
      <vt:lpstr>Learning objectives</vt:lpstr>
      <vt:lpstr>Manure basics</vt:lpstr>
      <vt:lpstr>  </vt:lpstr>
      <vt:lpstr> Types of manure: Some definitions </vt:lpstr>
      <vt:lpstr>Types of manure (based on dry matter content)</vt:lpstr>
      <vt:lpstr>PowerPoint Presentation</vt:lpstr>
      <vt:lpstr>Components of (farmyard) manure </vt:lpstr>
      <vt:lpstr>Type of manure and confinement/housing</vt:lpstr>
      <vt:lpstr>PowerPoint Presentation</vt:lpstr>
      <vt:lpstr>PowerPoint Presentation</vt:lpstr>
      <vt:lpstr>Manure: Why and when is management needed?</vt:lpstr>
      <vt:lpstr>When is manure management required?</vt:lpstr>
      <vt:lpstr>Poor manure management:  nutrient loss and negative effects on environment </vt:lpstr>
      <vt:lpstr>Environmental effects of nutrient losses of manure</vt:lpstr>
      <vt:lpstr>Benefits of good manure management</vt:lpstr>
      <vt:lpstr>Nutrient cycle in crop–livestock system</vt:lpstr>
      <vt:lpstr>Good manure management</vt:lpstr>
      <vt:lpstr>Manure management (1)</vt:lpstr>
      <vt:lpstr>Manure management (2)</vt:lpstr>
      <vt:lpstr>Focal points of manure management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Erik Vos</dc:creator>
  <cp:lastModifiedBy>Mounde, Alex</cp:lastModifiedBy>
  <cp:revision>182</cp:revision>
  <dcterms:created xsi:type="dcterms:W3CDTF">2022-06-30T14:11:50Z</dcterms:created>
  <dcterms:modified xsi:type="dcterms:W3CDTF">2023-12-13T03:41:20Z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0x010100411A16B4F69BF241AD903E40DED03CDA</vt:lpwstr>
  </property>
  <property fmtid="{D5CDD505-2E9C-101B-9397-08002B2CF9AE}" pid="3" name="MediaServiceImageTags">
    <vt:lpwstr/>
  </property>
</Properties>
</file>